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</p:sldMasterIdLst>
  <p:notesMasterIdLst>
    <p:notesMasterId r:id="rId17"/>
  </p:notesMasterIdLst>
  <p:sldIdLst>
    <p:sldId id="2146847406" r:id="rId5"/>
    <p:sldId id="2146847427" r:id="rId6"/>
    <p:sldId id="2146847432" r:id="rId7"/>
    <p:sldId id="2146847433" r:id="rId8"/>
    <p:sldId id="2146847431" r:id="rId9"/>
    <p:sldId id="2146847434" r:id="rId10"/>
    <p:sldId id="2146847424" r:id="rId11"/>
    <p:sldId id="2146847439" r:id="rId12"/>
    <p:sldId id="2146847429" r:id="rId13"/>
    <p:sldId id="2146847441" r:id="rId14"/>
    <p:sldId id="2146847446" r:id="rId15"/>
    <p:sldId id="214684744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Beth Broughton" initials="BB" lastIdx="3" clrIdx="6">
    <p:extLst>
      <p:ext uri="{19B8F6BF-5375-455C-9EA6-DF929625EA0E}">
        <p15:presenceInfo xmlns:p15="http://schemas.microsoft.com/office/powerpoint/2012/main" userId="Beth Broughton" providerId="None"/>
      </p:ext>
    </p:extLst>
  </p:cmAuthor>
  <p:cmAuthor id="1" name="Bethany Broughton" initials="BB" lastIdx="57" clrIdx="0">
    <p:extLst>
      <p:ext uri="{19B8F6BF-5375-455C-9EA6-DF929625EA0E}">
        <p15:presenceInfo xmlns:p15="http://schemas.microsoft.com/office/powerpoint/2012/main" userId="S::bethany.broughton@heliosmedcomms.com::c940cebe-c760-4a12-8cf8-27f7f57d0429" providerId="AD"/>
      </p:ext>
    </p:extLst>
  </p:cmAuthor>
  <p:cmAuthor id="2" name="Helios" initials="ID" lastIdx="3" clrIdx="1">
    <p:extLst>
      <p:ext uri="{19B8F6BF-5375-455C-9EA6-DF929625EA0E}">
        <p15:presenceInfo xmlns:p15="http://schemas.microsoft.com/office/powerpoint/2012/main" userId="Helios" providerId="None"/>
      </p:ext>
    </p:extLst>
  </p:cmAuthor>
  <p:cmAuthor id="3" name="Isabelle Dally" initials="ID" lastIdx="2" clrIdx="2">
    <p:extLst>
      <p:ext uri="{19B8F6BF-5375-455C-9EA6-DF929625EA0E}">
        <p15:presenceInfo xmlns:p15="http://schemas.microsoft.com/office/powerpoint/2012/main" userId="Isabelle Dally" providerId="None"/>
      </p:ext>
    </p:extLst>
  </p:cmAuthor>
  <p:cmAuthor id="4" name="Laura Griffin" initials="LG" lastIdx="8" clrIdx="3">
    <p:extLst>
      <p:ext uri="{19B8F6BF-5375-455C-9EA6-DF929625EA0E}">
        <p15:presenceInfo xmlns:p15="http://schemas.microsoft.com/office/powerpoint/2012/main" userId="Laura Griffin" providerId="None"/>
      </p:ext>
    </p:extLst>
  </p:cmAuthor>
  <p:cmAuthor id="5" name="Honor Morris" initials="HM" lastIdx="7" clrIdx="4">
    <p:extLst>
      <p:ext uri="{19B8F6BF-5375-455C-9EA6-DF929625EA0E}">
        <p15:presenceInfo xmlns:p15="http://schemas.microsoft.com/office/powerpoint/2012/main" userId="S::Honor.Morris@heliosmedcomms.com::66df3a78-8f32-46eb-bfcd-f8669267c199" providerId="AD"/>
      </p:ext>
    </p:extLst>
  </p:cmAuthor>
  <p:cmAuthor id="6" name="Sarah Francis" initials="SF" lastIdx="4" clrIdx="5">
    <p:extLst>
      <p:ext uri="{19B8F6BF-5375-455C-9EA6-DF929625EA0E}">
        <p15:presenceInfo xmlns:p15="http://schemas.microsoft.com/office/powerpoint/2012/main" userId="S::Sarah.Francis@heliosmedcomms.com::72226a93-4c54-4153-9ae8-693210368c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1658"/>
    <a:srgbClr val="12172F"/>
    <a:srgbClr val="F9F9F9"/>
    <a:srgbClr val="C93841"/>
    <a:srgbClr val="0079C7"/>
    <a:srgbClr val="B0182E"/>
    <a:srgbClr val="B77EB2"/>
    <a:srgbClr val="E76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12DF1D-6DF0-4B73-9998-C11E3B4DE65C}" v="1" dt="2025-01-07T07:04:49.769"/>
  </p1510:revLst>
</p1510:revInfo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622" autoAdjust="0"/>
    <p:restoredTop sz="93566" autoAdjust="0"/>
  </p:normalViewPr>
  <p:slideViewPr>
    <p:cSldViewPr snapToGrid="0">
      <p:cViewPr varScale="1">
        <p:scale>
          <a:sx n="97" d="100"/>
          <a:sy n="97" d="100"/>
        </p:scale>
        <p:origin x="54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abelle Dally" userId="3d4e7290-2130-469d-9fac-952f0b0009a2" providerId="ADAL" clId="{4FFF2E39-BF3D-461A-A12F-4EAAC3497BED}"/>
    <pc:docChg chg="undo custSel modSld">
      <pc:chgData name="Isabelle Dally" userId="3d4e7290-2130-469d-9fac-952f0b0009a2" providerId="ADAL" clId="{4FFF2E39-BF3D-461A-A12F-4EAAC3497BED}" dt="2022-07-13T14:39:34.434" v="17" actId="1592"/>
      <pc:docMkLst>
        <pc:docMk/>
      </pc:docMkLst>
      <pc:sldChg chg="modSp mod">
        <pc:chgData name="Isabelle Dally" userId="3d4e7290-2130-469d-9fac-952f0b0009a2" providerId="ADAL" clId="{4FFF2E39-BF3D-461A-A12F-4EAAC3497BED}" dt="2022-07-13T14:39:21.345" v="16"/>
        <pc:sldMkLst>
          <pc:docMk/>
          <pc:sldMk cId="3866053273" sldId="2146847424"/>
        </pc:sldMkLst>
        <pc:spChg chg="mod">
          <ac:chgData name="Isabelle Dally" userId="3d4e7290-2130-469d-9fac-952f0b0009a2" providerId="ADAL" clId="{4FFF2E39-BF3D-461A-A12F-4EAAC3497BED}" dt="2022-07-13T14:39:21.345" v="16"/>
          <ac:spMkLst>
            <pc:docMk/>
            <pc:sldMk cId="3866053273" sldId="2146847424"/>
            <ac:spMk id="7" creationId="{AFC13028-90C8-4098-AA58-C94241121966}"/>
          </ac:spMkLst>
        </pc:spChg>
      </pc:sldChg>
      <pc:sldChg chg="modSp mod delCm">
        <pc:chgData name="Isabelle Dally" userId="3d4e7290-2130-469d-9fac-952f0b0009a2" providerId="ADAL" clId="{4FFF2E39-BF3D-461A-A12F-4EAAC3497BED}" dt="2022-07-13T14:39:34.434" v="17" actId="1592"/>
        <pc:sldMkLst>
          <pc:docMk/>
          <pc:sldMk cId="170856579" sldId="2146847426"/>
        </pc:sldMkLst>
        <pc:spChg chg="mod">
          <ac:chgData name="Isabelle Dally" userId="3d4e7290-2130-469d-9fac-952f0b0009a2" providerId="ADAL" clId="{4FFF2E39-BF3D-461A-A12F-4EAAC3497BED}" dt="2022-07-13T14:38:26.749" v="5" actId="20577"/>
          <ac:spMkLst>
            <pc:docMk/>
            <pc:sldMk cId="170856579" sldId="2146847426"/>
            <ac:spMk id="7" creationId="{8077E321-2E82-422F-A083-39D4480BBEDF}"/>
          </ac:spMkLst>
        </pc:spChg>
      </pc:sldChg>
    </pc:docChg>
  </pc:docChgLst>
  <pc:docChgLst>
    <pc:chgData name="Bethany Broughton" userId="c940cebe-c760-4a12-8cf8-27f7f57d0429" providerId="ADAL" clId="{57EE8FF5-A706-4858-8FE5-3A1A5CAE9664}"/>
    <pc:docChg chg="undo custSel modSld modMainMaster">
      <pc:chgData name="Bethany Broughton" userId="c940cebe-c760-4a12-8cf8-27f7f57d0429" providerId="ADAL" clId="{57EE8FF5-A706-4858-8FE5-3A1A5CAE9664}" dt="2022-07-13T11:06:17.505" v="90"/>
      <pc:docMkLst>
        <pc:docMk/>
      </pc:docMkLst>
      <pc:sldChg chg="modSp mod">
        <pc:chgData name="Bethany Broughton" userId="c940cebe-c760-4a12-8cf8-27f7f57d0429" providerId="ADAL" clId="{57EE8FF5-A706-4858-8FE5-3A1A5CAE9664}" dt="2022-07-13T10:52:11.862" v="73" actId="6549"/>
        <pc:sldMkLst>
          <pc:docMk/>
          <pc:sldMk cId="2294744628" sldId="2146847406"/>
        </pc:sldMkLst>
        <pc:spChg chg="mod">
          <ac:chgData name="Bethany Broughton" userId="c940cebe-c760-4a12-8cf8-27f7f57d0429" providerId="ADAL" clId="{57EE8FF5-A706-4858-8FE5-3A1A5CAE9664}" dt="2022-07-13T10:52:11.862" v="73" actId="6549"/>
          <ac:spMkLst>
            <pc:docMk/>
            <pc:sldMk cId="2294744628" sldId="2146847406"/>
            <ac:spMk id="9" creationId="{71AECA1A-01C4-7348-A6C1-7E803B11C9F9}"/>
          </ac:spMkLst>
        </pc:spChg>
      </pc:sldChg>
      <pc:sldChg chg="addCm modCm">
        <pc:chgData name="Bethany Broughton" userId="c940cebe-c760-4a12-8cf8-27f7f57d0429" providerId="ADAL" clId="{57EE8FF5-A706-4858-8FE5-3A1A5CAE9664}" dt="2022-07-13T11:06:17.505" v="90"/>
        <pc:sldMkLst>
          <pc:docMk/>
          <pc:sldMk cId="170856579" sldId="2146847426"/>
        </pc:sldMkLst>
      </pc:sldChg>
      <pc:sldMasterChg chg="modSp mod">
        <pc:chgData name="Bethany Broughton" userId="c940cebe-c760-4a12-8cf8-27f7f57d0429" providerId="ADAL" clId="{57EE8FF5-A706-4858-8FE5-3A1A5CAE9664}" dt="2022-07-13T10:53:01.422" v="78" actId="14100"/>
        <pc:sldMasterMkLst>
          <pc:docMk/>
          <pc:sldMasterMk cId="2665639823" sldId="2147483677"/>
        </pc:sldMasterMkLst>
        <pc:spChg chg="mod">
          <ac:chgData name="Bethany Broughton" userId="c940cebe-c760-4a12-8cf8-27f7f57d0429" providerId="ADAL" clId="{57EE8FF5-A706-4858-8FE5-3A1A5CAE9664}" dt="2022-07-13T10:53:01.422" v="78" actId="14100"/>
          <ac:spMkLst>
            <pc:docMk/>
            <pc:sldMasterMk cId="2665639823" sldId="2147483677"/>
            <ac:spMk id="12" creationId="{FF61FCD6-840F-46CE-A897-5BDCC866EBD1}"/>
          </ac:spMkLst>
        </pc:spChg>
      </pc:sldMasterChg>
    </pc:docChg>
  </pc:docChgLst>
  <pc:docChgLst>
    <pc:chgData name="Sarah Francis" userId="72226a93-4c54-4153-9ae8-693210368c43" providerId="ADAL" clId="{224ED5E8-B62C-4398-B114-51419F202695}"/>
    <pc:docChg chg="undo redo custSel modSld modShowInfo">
      <pc:chgData name="Sarah Francis" userId="72226a93-4c54-4153-9ae8-693210368c43" providerId="ADAL" clId="{224ED5E8-B62C-4398-B114-51419F202695}" dt="2022-07-12T08:48:03.785" v="236" actId="2744"/>
      <pc:docMkLst>
        <pc:docMk/>
      </pc:docMkLst>
      <pc:sldChg chg="modSp mod addCm modCm">
        <pc:chgData name="Sarah Francis" userId="72226a93-4c54-4153-9ae8-693210368c43" providerId="ADAL" clId="{224ED5E8-B62C-4398-B114-51419F202695}" dt="2022-07-12T08:01:41.241" v="194" actId="552"/>
        <pc:sldMkLst>
          <pc:docMk/>
          <pc:sldMk cId="2294744628" sldId="2146847406"/>
        </pc:sldMkLst>
        <pc:spChg chg="mod">
          <ac:chgData name="Sarah Francis" userId="72226a93-4c54-4153-9ae8-693210368c43" providerId="ADAL" clId="{224ED5E8-B62C-4398-B114-51419F202695}" dt="2022-07-12T08:01:41.241" v="194" actId="552"/>
          <ac:spMkLst>
            <pc:docMk/>
            <pc:sldMk cId="2294744628" sldId="2146847406"/>
            <ac:spMk id="4" creationId="{EFFA6BFC-0BEE-6742-B0BE-0DAAF034AFD1}"/>
          </ac:spMkLst>
        </pc:spChg>
        <pc:spChg chg="mod">
          <ac:chgData name="Sarah Francis" userId="72226a93-4c54-4153-9ae8-693210368c43" providerId="ADAL" clId="{224ED5E8-B62C-4398-B114-51419F202695}" dt="2022-07-12T08:01:41.241" v="194" actId="552"/>
          <ac:spMkLst>
            <pc:docMk/>
            <pc:sldMk cId="2294744628" sldId="2146847406"/>
            <ac:spMk id="5" creationId="{E64A0543-F226-9C48-B3BC-816EDC5E9996}"/>
          </ac:spMkLst>
        </pc:spChg>
        <pc:spChg chg="mod">
          <ac:chgData name="Sarah Francis" userId="72226a93-4c54-4153-9ae8-693210368c43" providerId="ADAL" clId="{224ED5E8-B62C-4398-B114-51419F202695}" dt="2022-07-12T08:01:41.241" v="194" actId="552"/>
          <ac:spMkLst>
            <pc:docMk/>
            <pc:sldMk cId="2294744628" sldId="2146847406"/>
            <ac:spMk id="9" creationId="{71AECA1A-01C4-7348-A6C1-7E803B11C9F9}"/>
          </ac:spMkLst>
        </pc:spChg>
        <pc:spChg chg="mod">
          <ac:chgData name="Sarah Francis" userId="72226a93-4c54-4153-9ae8-693210368c43" providerId="ADAL" clId="{224ED5E8-B62C-4398-B114-51419F202695}" dt="2022-07-11T09:32:35.608" v="0" actId="790"/>
          <ac:spMkLst>
            <pc:docMk/>
            <pc:sldMk cId="2294744628" sldId="2146847406"/>
            <ac:spMk id="11" creationId="{AA8CF5B6-82C2-9449-949A-779FD2BC4571}"/>
          </ac:spMkLst>
        </pc:spChg>
      </pc:sldChg>
      <pc:sldChg chg="modSp mod">
        <pc:chgData name="Sarah Francis" userId="72226a93-4c54-4153-9ae8-693210368c43" providerId="ADAL" clId="{224ED5E8-B62C-4398-B114-51419F202695}" dt="2022-07-12T08:42:18.384" v="234" actId="13926"/>
        <pc:sldMkLst>
          <pc:docMk/>
          <pc:sldMk cId="3866053273" sldId="2146847424"/>
        </pc:sldMkLst>
        <pc:spChg chg="mod">
          <ac:chgData name="Sarah Francis" userId="72226a93-4c54-4153-9ae8-693210368c43" providerId="ADAL" clId="{224ED5E8-B62C-4398-B114-51419F202695}" dt="2022-07-11T09:32:59.887" v="7" actId="790"/>
          <ac:spMkLst>
            <pc:docMk/>
            <pc:sldMk cId="3866053273" sldId="2146847424"/>
            <ac:spMk id="2" creationId="{DABE2EA3-FA5F-4776-A85B-C8C3F5447898}"/>
          </ac:spMkLst>
        </pc:spChg>
        <pc:spChg chg="mod">
          <ac:chgData name="Sarah Francis" userId="72226a93-4c54-4153-9ae8-693210368c43" providerId="ADAL" clId="{224ED5E8-B62C-4398-B114-51419F202695}" dt="2022-07-11T09:37:30.900" v="65" actId="20577"/>
          <ac:spMkLst>
            <pc:docMk/>
            <pc:sldMk cId="3866053273" sldId="2146847424"/>
            <ac:spMk id="3" creationId="{14750E4E-AB4E-45EE-B2C1-E8E859E5998B}"/>
          </ac:spMkLst>
        </pc:spChg>
        <pc:spChg chg="mod">
          <ac:chgData name="Sarah Francis" userId="72226a93-4c54-4153-9ae8-693210368c43" providerId="ADAL" clId="{224ED5E8-B62C-4398-B114-51419F202695}" dt="2022-07-12T08:42:18.384" v="234" actId="13926"/>
          <ac:spMkLst>
            <pc:docMk/>
            <pc:sldMk cId="3866053273" sldId="2146847424"/>
            <ac:spMk id="7" creationId="{AFC13028-90C8-4098-AA58-C94241121966}"/>
          </ac:spMkLst>
        </pc:spChg>
      </pc:sldChg>
      <pc:sldChg chg="modSp mod">
        <pc:chgData name="Sarah Francis" userId="72226a93-4c54-4153-9ae8-693210368c43" providerId="ADAL" clId="{224ED5E8-B62C-4398-B114-51419F202695}" dt="2022-07-11T09:33:35.876" v="16" actId="790"/>
        <pc:sldMkLst>
          <pc:docMk/>
          <pc:sldMk cId="1203747280" sldId="2146847425"/>
        </pc:sldMkLst>
        <pc:spChg chg="mod">
          <ac:chgData name="Sarah Francis" userId="72226a93-4c54-4153-9ae8-693210368c43" providerId="ADAL" clId="{224ED5E8-B62C-4398-B114-51419F202695}" dt="2022-07-11T09:33:32.022" v="15" actId="790"/>
          <ac:spMkLst>
            <pc:docMk/>
            <pc:sldMk cId="1203747280" sldId="2146847425"/>
            <ac:spMk id="2" creationId="{5FA61177-3A10-447B-9EBD-89B7FEFDC458}"/>
          </ac:spMkLst>
        </pc:spChg>
        <pc:spChg chg="mod">
          <ac:chgData name="Sarah Francis" userId="72226a93-4c54-4153-9ae8-693210368c43" providerId="ADAL" clId="{224ED5E8-B62C-4398-B114-51419F202695}" dt="2022-07-11T09:33:32.022" v="15" actId="790"/>
          <ac:spMkLst>
            <pc:docMk/>
            <pc:sldMk cId="1203747280" sldId="2146847425"/>
            <ac:spMk id="4" creationId="{B105C1BD-130C-4D97-AD46-AC365335EE62}"/>
          </ac:spMkLst>
        </pc:spChg>
        <pc:graphicFrameChg chg="modGraphic">
          <ac:chgData name="Sarah Francis" userId="72226a93-4c54-4153-9ae8-693210368c43" providerId="ADAL" clId="{224ED5E8-B62C-4398-B114-51419F202695}" dt="2022-07-11T09:33:35.876" v="16" actId="790"/>
          <ac:graphicFrameMkLst>
            <pc:docMk/>
            <pc:sldMk cId="1203747280" sldId="2146847425"/>
            <ac:graphicFrameMk id="5" creationId="{B08DB6EE-C30C-4A0C-ACFF-6A27E85C0D14}"/>
          </ac:graphicFrameMkLst>
        </pc:graphicFrameChg>
      </pc:sldChg>
      <pc:sldChg chg="modSp mod addCm modCm">
        <pc:chgData name="Sarah Francis" userId="72226a93-4c54-4153-9ae8-693210368c43" providerId="ADAL" clId="{224ED5E8-B62C-4398-B114-51419F202695}" dt="2022-07-12T08:44:22.300" v="235"/>
        <pc:sldMkLst>
          <pc:docMk/>
          <pc:sldMk cId="170856579" sldId="2146847426"/>
        </pc:sldMkLst>
        <pc:spChg chg="mod">
          <ac:chgData name="Sarah Francis" userId="72226a93-4c54-4153-9ae8-693210368c43" providerId="ADAL" clId="{224ED5E8-B62C-4398-B114-51419F202695}" dt="2022-07-11T09:32:56.393" v="6" actId="790"/>
          <ac:spMkLst>
            <pc:docMk/>
            <pc:sldMk cId="170856579" sldId="2146847426"/>
            <ac:spMk id="2" creationId="{DABE2EA3-FA5F-4776-A85B-C8C3F5447898}"/>
          </ac:spMkLst>
        </pc:spChg>
        <pc:spChg chg="mod">
          <ac:chgData name="Sarah Francis" userId="72226a93-4c54-4153-9ae8-693210368c43" providerId="ADAL" clId="{224ED5E8-B62C-4398-B114-51419F202695}" dt="2022-07-11T09:32:56.393" v="6" actId="790"/>
          <ac:spMkLst>
            <pc:docMk/>
            <pc:sldMk cId="170856579" sldId="2146847426"/>
            <ac:spMk id="3" creationId="{14750E4E-AB4E-45EE-B2C1-E8E859E5998B}"/>
          </ac:spMkLst>
        </pc:spChg>
        <pc:spChg chg="mod">
          <ac:chgData name="Sarah Francis" userId="72226a93-4c54-4153-9ae8-693210368c43" providerId="ADAL" clId="{224ED5E8-B62C-4398-B114-51419F202695}" dt="2022-07-11T12:01:00.240" v="159" actId="114"/>
          <ac:spMkLst>
            <pc:docMk/>
            <pc:sldMk cId="170856579" sldId="2146847426"/>
            <ac:spMk id="7" creationId="{8077E321-2E82-422F-A083-39D4480BBEDF}"/>
          </ac:spMkLst>
        </pc:spChg>
      </pc:sldChg>
      <pc:sldChg chg="modSp mod addCm modCm">
        <pc:chgData name="Sarah Francis" userId="72226a93-4c54-4153-9ae8-693210368c43" providerId="ADAL" clId="{224ED5E8-B62C-4398-B114-51419F202695}" dt="2022-07-12T08:39:34.276" v="227"/>
        <pc:sldMkLst>
          <pc:docMk/>
          <pc:sldMk cId="1320747690" sldId="2146847427"/>
        </pc:sldMkLst>
        <pc:spChg chg="mod">
          <ac:chgData name="Sarah Francis" userId="72226a93-4c54-4153-9ae8-693210368c43" providerId="ADAL" clId="{224ED5E8-B62C-4398-B114-51419F202695}" dt="2022-07-11T09:32:38.788" v="1" actId="790"/>
          <ac:spMkLst>
            <pc:docMk/>
            <pc:sldMk cId="1320747690" sldId="2146847427"/>
            <ac:spMk id="2" creationId="{DABE2EA3-FA5F-4776-A85B-C8C3F5447898}"/>
          </ac:spMkLst>
        </pc:spChg>
        <pc:spChg chg="mod">
          <ac:chgData name="Sarah Francis" userId="72226a93-4c54-4153-9ae8-693210368c43" providerId="ADAL" clId="{224ED5E8-B62C-4398-B114-51419F202695}" dt="2022-07-11T10:51:30.577" v="109" actId="6549"/>
          <ac:spMkLst>
            <pc:docMk/>
            <pc:sldMk cId="1320747690" sldId="2146847427"/>
            <ac:spMk id="3" creationId="{14750E4E-AB4E-45EE-B2C1-E8E859E5998B}"/>
          </ac:spMkLst>
        </pc:spChg>
        <pc:spChg chg="mod">
          <ac:chgData name="Sarah Francis" userId="72226a93-4c54-4153-9ae8-693210368c43" providerId="ADAL" clId="{224ED5E8-B62C-4398-B114-51419F202695}" dt="2022-07-11T12:00:14.248" v="154" actId="114"/>
          <ac:spMkLst>
            <pc:docMk/>
            <pc:sldMk cId="1320747690" sldId="2146847427"/>
            <ac:spMk id="9" creationId="{DADFF928-5413-444C-A8E5-0DADF476FB19}"/>
          </ac:spMkLst>
        </pc:spChg>
      </pc:sldChg>
      <pc:sldChg chg="modSp mod">
        <pc:chgData name="Sarah Francis" userId="72226a93-4c54-4153-9ae8-693210368c43" providerId="ADAL" clId="{224ED5E8-B62C-4398-B114-51419F202695}" dt="2022-07-12T08:23:06.754" v="214" actId="13926"/>
        <pc:sldMkLst>
          <pc:docMk/>
          <pc:sldMk cId="1065028329" sldId="2146847429"/>
        </pc:sldMkLst>
        <pc:spChg chg="mod">
          <ac:chgData name="Sarah Francis" userId="72226a93-4c54-4153-9ae8-693210368c43" providerId="ADAL" clId="{224ED5E8-B62C-4398-B114-51419F202695}" dt="2022-07-12T08:22:33.951" v="211" actId="13926"/>
          <ac:spMkLst>
            <pc:docMk/>
            <pc:sldMk cId="1065028329" sldId="2146847429"/>
            <ac:spMk id="2" creationId="{DABE2EA3-FA5F-4776-A85B-C8C3F5447898}"/>
          </ac:spMkLst>
        </pc:spChg>
        <pc:spChg chg="mod">
          <ac:chgData name="Sarah Francis" userId="72226a93-4c54-4153-9ae8-693210368c43" providerId="ADAL" clId="{224ED5E8-B62C-4398-B114-51419F202695}" dt="2022-07-12T08:23:06.754" v="214" actId="13926"/>
          <ac:spMkLst>
            <pc:docMk/>
            <pc:sldMk cId="1065028329" sldId="2146847429"/>
            <ac:spMk id="3" creationId="{14750E4E-AB4E-45EE-B2C1-E8E859E5998B}"/>
          </ac:spMkLst>
        </pc:spChg>
        <pc:spChg chg="mod">
          <ac:chgData name="Sarah Francis" userId="72226a93-4c54-4153-9ae8-693210368c43" providerId="ADAL" clId="{224ED5E8-B62C-4398-B114-51419F202695}" dt="2022-07-11T12:01:34.240" v="162" actId="114"/>
          <ac:spMkLst>
            <pc:docMk/>
            <pc:sldMk cId="1065028329" sldId="2146847429"/>
            <ac:spMk id="9" creationId="{FBC596AD-003F-4DBF-9387-8EEF4FAEBBF4}"/>
          </ac:spMkLst>
        </pc:spChg>
      </pc:sldChg>
      <pc:sldChg chg="modSp mod modCm">
        <pc:chgData name="Sarah Francis" userId="72226a93-4c54-4153-9ae8-693210368c43" providerId="ADAL" clId="{224ED5E8-B62C-4398-B114-51419F202695}" dt="2022-07-11T12:02:55.682" v="167" actId="5900"/>
        <pc:sldMkLst>
          <pc:docMk/>
          <pc:sldMk cId="1081778649" sldId="2146847431"/>
        </pc:sldMkLst>
        <pc:spChg chg="mod">
          <ac:chgData name="Sarah Francis" userId="72226a93-4c54-4153-9ae8-693210368c43" providerId="ADAL" clId="{224ED5E8-B62C-4398-B114-51419F202695}" dt="2022-07-11T09:32:49.467" v="4" actId="790"/>
          <ac:spMkLst>
            <pc:docMk/>
            <pc:sldMk cId="1081778649" sldId="2146847431"/>
            <ac:spMk id="2" creationId="{DABE2EA3-FA5F-4776-A85B-C8C3F5447898}"/>
          </ac:spMkLst>
        </pc:spChg>
        <pc:spChg chg="mod">
          <ac:chgData name="Sarah Francis" userId="72226a93-4c54-4153-9ae8-693210368c43" providerId="ADAL" clId="{224ED5E8-B62C-4398-B114-51419F202695}" dt="2022-07-11T09:32:49.467" v="4" actId="790"/>
          <ac:spMkLst>
            <pc:docMk/>
            <pc:sldMk cId="1081778649" sldId="2146847431"/>
            <ac:spMk id="3" creationId="{14750E4E-AB4E-45EE-B2C1-E8E859E5998B}"/>
          </ac:spMkLst>
        </pc:spChg>
        <pc:spChg chg="mod">
          <ac:chgData name="Sarah Francis" userId="72226a93-4c54-4153-9ae8-693210368c43" providerId="ADAL" clId="{224ED5E8-B62C-4398-B114-51419F202695}" dt="2022-07-11T12:00:48.331" v="157" actId="114"/>
          <ac:spMkLst>
            <pc:docMk/>
            <pc:sldMk cId="1081778649" sldId="2146847431"/>
            <ac:spMk id="9" creationId="{7D68B67D-2599-4DDF-BC8A-219164176B73}"/>
          </ac:spMkLst>
        </pc:spChg>
      </pc:sldChg>
      <pc:sldChg chg="modSp mod">
        <pc:chgData name="Sarah Francis" userId="72226a93-4c54-4153-9ae8-693210368c43" providerId="ADAL" clId="{224ED5E8-B62C-4398-B114-51419F202695}" dt="2022-07-11T12:00:26.620" v="155" actId="114"/>
        <pc:sldMkLst>
          <pc:docMk/>
          <pc:sldMk cId="380085774" sldId="2146847432"/>
        </pc:sldMkLst>
        <pc:spChg chg="mod">
          <ac:chgData name="Sarah Francis" userId="72226a93-4c54-4153-9ae8-693210368c43" providerId="ADAL" clId="{224ED5E8-B62C-4398-B114-51419F202695}" dt="2022-07-11T09:32:42.779" v="2" actId="790"/>
          <ac:spMkLst>
            <pc:docMk/>
            <pc:sldMk cId="380085774" sldId="2146847432"/>
            <ac:spMk id="2" creationId="{DABE2EA3-FA5F-4776-A85B-C8C3F5447898}"/>
          </ac:spMkLst>
        </pc:spChg>
        <pc:spChg chg="mod">
          <ac:chgData name="Sarah Francis" userId="72226a93-4c54-4153-9ae8-693210368c43" providerId="ADAL" clId="{224ED5E8-B62C-4398-B114-51419F202695}" dt="2022-07-11T09:32:42.779" v="2" actId="790"/>
          <ac:spMkLst>
            <pc:docMk/>
            <pc:sldMk cId="380085774" sldId="2146847432"/>
            <ac:spMk id="3" creationId="{14750E4E-AB4E-45EE-B2C1-E8E859E5998B}"/>
          </ac:spMkLst>
        </pc:spChg>
        <pc:spChg chg="mod">
          <ac:chgData name="Sarah Francis" userId="72226a93-4c54-4153-9ae8-693210368c43" providerId="ADAL" clId="{224ED5E8-B62C-4398-B114-51419F202695}" dt="2022-07-11T12:00:26.620" v="155" actId="114"/>
          <ac:spMkLst>
            <pc:docMk/>
            <pc:sldMk cId="380085774" sldId="2146847432"/>
            <ac:spMk id="9" creationId="{90731958-634F-4696-B6B4-8426C501CC90}"/>
          </ac:spMkLst>
        </pc:spChg>
      </pc:sldChg>
      <pc:sldChg chg="modSp mod">
        <pc:chgData name="Sarah Francis" userId="72226a93-4c54-4153-9ae8-693210368c43" providerId="ADAL" clId="{224ED5E8-B62C-4398-B114-51419F202695}" dt="2022-07-12T08:06:51.208" v="198" actId="13926"/>
        <pc:sldMkLst>
          <pc:docMk/>
          <pc:sldMk cId="2910642500" sldId="2146847433"/>
        </pc:sldMkLst>
        <pc:spChg chg="mod">
          <ac:chgData name="Sarah Francis" userId="72226a93-4c54-4153-9ae8-693210368c43" providerId="ADAL" clId="{224ED5E8-B62C-4398-B114-51419F202695}" dt="2022-07-11T09:32:46.323" v="3" actId="790"/>
          <ac:spMkLst>
            <pc:docMk/>
            <pc:sldMk cId="2910642500" sldId="2146847433"/>
            <ac:spMk id="2" creationId="{DABE2EA3-FA5F-4776-A85B-C8C3F5447898}"/>
          </ac:spMkLst>
        </pc:spChg>
        <pc:spChg chg="mod">
          <ac:chgData name="Sarah Francis" userId="72226a93-4c54-4153-9ae8-693210368c43" providerId="ADAL" clId="{224ED5E8-B62C-4398-B114-51419F202695}" dt="2022-07-12T08:05:25.332" v="195" actId="57"/>
          <ac:spMkLst>
            <pc:docMk/>
            <pc:sldMk cId="2910642500" sldId="2146847433"/>
            <ac:spMk id="3" creationId="{14750E4E-AB4E-45EE-B2C1-E8E859E5998B}"/>
          </ac:spMkLst>
        </pc:spChg>
        <pc:spChg chg="mod">
          <ac:chgData name="Sarah Francis" userId="72226a93-4c54-4153-9ae8-693210368c43" providerId="ADAL" clId="{224ED5E8-B62C-4398-B114-51419F202695}" dt="2022-07-12T08:06:51.208" v="198" actId="13926"/>
          <ac:spMkLst>
            <pc:docMk/>
            <pc:sldMk cId="2910642500" sldId="2146847433"/>
            <ac:spMk id="9" creationId="{6F4CF8EF-9C78-4DC8-A1C5-DC37D03CC08D}"/>
          </ac:spMkLst>
        </pc:spChg>
      </pc:sldChg>
      <pc:sldChg chg="modSp mod">
        <pc:chgData name="Sarah Francis" userId="72226a93-4c54-4153-9ae8-693210368c43" providerId="ADAL" clId="{224ED5E8-B62C-4398-B114-51419F202695}" dt="2022-07-11T12:00:52.501" v="158" actId="114"/>
        <pc:sldMkLst>
          <pc:docMk/>
          <pc:sldMk cId="2791433968" sldId="2146847434"/>
        </pc:sldMkLst>
        <pc:spChg chg="mod">
          <ac:chgData name="Sarah Francis" userId="72226a93-4c54-4153-9ae8-693210368c43" providerId="ADAL" clId="{224ED5E8-B62C-4398-B114-51419F202695}" dt="2022-07-11T09:32:52.624" v="5" actId="790"/>
          <ac:spMkLst>
            <pc:docMk/>
            <pc:sldMk cId="2791433968" sldId="2146847434"/>
            <ac:spMk id="2" creationId="{DABE2EA3-FA5F-4776-A85B-C8C3F5447898}"/>
          </ac:spMkLst>
        </pc:spChg>
        <pc:spChg chg="mod">
          <ac:chgData name="Sarah Francis" userId="72226a93-4c54-4153-9ae8-693210368c43" providerId="ADAL" clId="{224ED5E8-B62C-4398-B114-51419F202695}" dt="2022-07-11T09:32:52.624" v="5" actId="790"/>
          <ac:spMkLst>
            <pc:docMk/>
            <pc:sldMk cId="2791433968" sldId="2146847434"/>
            <ac:spMk id="3" creationId="{14750E4E-AB4E-45EE-B2C1-E8E859E5998B}"/>
          </ac:spMkLst>
        </pc:spChg>
        <pc:spChg chg="mod">
          <ac:chgData name="Sarah Francis" userId="72226a93-4c54-4153-9ae8-693210368c43" providerId="ADAL" clId="{224ED5E8-B62C-4398-B114-51419F202695}" dt="2022-07-11T12:00:52.501" v="158" actId="114"/>
          <ac:spMkLst>
            <pc:docMk/>
            <pc:sldMk cId="2791433968" sldId="2146847434"/>
            <ac:spMk id="9" creationId="{C4D246E4-9CE7-4740-9C04-1616DFA54C5F}"/>
          </ac:spMkLst>
        </pc:spChg>
      </pc:sldChg>
      <pc:sldChg chg="modSp mod">
        <pc:chgData name="Sarah Francis" userId="72226a93-4c54-4153-9ae8-693210368c43" providerId="ADAL" clId="{224ED5E8-B62C-4398-B114-51419F202695}" dt="2022-07-11T12:01:24.089" v="161" actId="114"/>
        <pc:sldMkLst>
          <pc:docMk/>
          <pc:sldMk cId="2566819892" sldId="2146847439"/>
        </pc:sldMkLst>
        <pc:spChg chg="mod">
          <ac:chgData name="Sarah Francis" userId="72226a93-4c54-4153-9ae8-693210368c43" providerId="ADAL" clId="{224ED5E8-B62C-4398-B114-51419F202695}" dt="2022-07-11T09:33:03.596" v="8" actId="790"/>
          <ac:spMkLst>
            <pc:docMk/>
            <pc:sldMk cId="2566819892" sldId="2146847439"/>
            <ac:spMk id="2" creationId="{DABE2EA3-FA5F-4776-A85B-C8C3F5447898}"/>
          </ac:spMkLst>
        </pc:spChg>
        <pc:spChg chg="mod">
          <ac:chgData name="Sarah Francis" userId="72226a93-4c54-4153-9ae8-693210368c43" providerId="ADAL" clId="{224ED5E8-B62C-4398-B114-51419F202695}" dt="2022-07-11T09:37:48.386" v="67" actId="13926"/>
          <ac:spMkLst>
            <pc:docMk/>
            <pc:sldMk cId="2566819892" sldId="2146847439"/>
            <ac:spMk id="3" creationId="{14750E4E-AB4E-45EE-B2C1-E8E859E5998B}"/>
          </ac:spMkLst>
        </pc:spChg>
        <pc:spChg chg="mod">
          <ac:chgData name="Sarah Francis" userId="72226a93-4c54-4153-9ae8-693210368c43" providerId="ADAL" clId="{224ED5E8-B62C-4398-B114-51419F202695}" dt="2022-07-11T12:01:24.089" v="161" actId="114"/>
          <ac:spMkLst>
            <pc:docMk/>
            <pc:sldMk cId="2566819892" sldId="2146847439"/>
            <ac:spMk id="7" creationId="{0D74DF87-FE70-42BC-8CA1-F23813CEBD1B}"/>
          </ac:spMkLst>
        </pc:spChg>
      </pc:sldChg>
      <pc:sldChg chg="modSp mod">
        <pc:chgData name="Sarah Francis" userId="72226a93-4c54-4153-9ae8-693210368c43" providerId="ADAL" clId="{224ED5E8-B62C-4398-B114-51419F202695}" dt="2022-07-12T08:25:54.257" v="224" actId="13926"/>
        <pc:sldMkLst>
          <pc:docMk/>
          <pc:sldMk cId="1542158035" sldId="2146847440"/>
        </pc:sldMkLst>
        <pc:spChg chg="mod">
          <ac:chgData name="Sarah Francis" userId="72226a93-4c54-4153-9ae8-693210368c43" providerId="ADAL" clId="{224ED5E8-B62C-4398-B114-51419F202695}" dt="2022-07-11T09:33:10.948" v="10" actId="790"/>
          <ac:spMkLst>
            <pc:docMk/>
            <pc:sldMk cId="1542158035" sldId="2146847440"/>
            <ac:spMk id="2" creationId="{DABE2EA3-FA5F-4776-A85B-C8C3F5447898}"/>
          </ac:spMkLst>
        </pc:spChg>
        <pc:spChg chg="mod">
          <ac:chgData name="Sarah Francis" userId="72226a93-4c54-4153-9ae8-693210368c43" providerId="ADAL" clId="{224ED5E8-B62C-4398-B114-51419F202695}" dt="2022-07-12T08:25:54.257" v="224" actId="13926"/>
          <ac:spMkLst>
            <pc:docMk/>
            <pc:sldMk cId="1542158035" sldId="2146847440"/>
            <ac:spMk id="3" creationId="{14750E4E-AB4E-45EE-B2C1-E8E859E5998B}"/>
          </ac:spMkLst>
        </pc:spChg>
        <pc:spChg chg="mod">
          <ac:chgData name="Sarah Francis" userId="72226a93-4c54-4153-9ae8-693210368c43" providerId="ADAL" clId="{224ED5E8-B62C-4398-B114-51419F202695}" dt="2022-07-11T12:01:46.933" v="163" actId="114"/>
          <ac:spMkLst>
            <pc:docMk/>
            <pc:sldMk cId="1542158035" sldId="2146847440"/>
            <ac:spMk id="7" creationId="{2ADAE93A-FD7F-4805-A932-6E365120F317}"/>
          </ac:spMkLst>
        </pc:spChg>
      </pc:sldChg>
      <pc:sldChg chg="modSp mod">
        <pc:chgData name="Sarah Francis" userId="72226a93-4c54-4153-9ae8-693210368c43" providerId="ADAL" clId="{224ED5E8-B62C-4398-B114-51419F202695}" dt="2022-07-12T07:40:45.492" v="183" actId="13926"/>
        <pc:sldMkLst>
          <pc:docMk/>
          <pc:sldMk cId="3251118526" sldId="2146847441"/>
        </pc:sldMkLst>
        <pc:spChg chg="mod">
          <ac:chgData name="Sarah Francis" userId="72226a93-4c54-4153-9ae8-693210368c43" providerId="ADAL" clId="{224ED5E8-B62C-4398-B114-51419F202695}" dt="2022-07-11T09:33:14.630" v="11" actId="790"/>
          <ac:spMkLst>
            <pc:docMk/>
            <pc:sldMk cId="3251118526" sldId="2146847441"/>
            <ac:spMk id="2" creationId="{DABE2EA3-FA5F-4776-A85B-C8C3F5447898}"/>
          </ac:spMkLst>
        </pc:spChg>
        <pc:spChg chg="mod">
          <ac:chgData name="Sarah Francis" userId="72226a93-4c54-4153-9ae8-693210368c43" providerId="ADAL" clId="{224ED5E8-B62C-4398-B114-51419F202695}" dt="2022-07-11T09:38:28.118" v="87" actId="20577"/>
          <ac:spMkLst>
            <pc:docMk/>
            <pc:sldMk cId="3251118526" sldId="2146847441"/>
            <ac:spMk id="3" creationId="{14750E4E-AB4E-45EE-B2C1-E8E859E5998B}"/>
          </ac:spMkLst>
        </pc:spChg>
        <pc:spChg chg="mod">
          <ac:chgData name="Sarah Francis" userId="72226a93-4c54-4153-9ae8-693210368c43" providerId="ADAL" clId="{224ED5E8-B62C-4398-B114-51419F202695}" dt="2022-07-12T07:40:45.492" v="183" actId="13926"/>
          <ac:spMkLst>
            <pc:docMk/>
            <pc:sldMk cId="3251118526" sldId="2146847441"/>
            <ac:spMk id="7" creationId="{CCF06919-A52E-43FB-B8AA-F29D3EE1FD6D}"/>
          </ac:spMkLst>
        </pc:spChg>
      </pc:sldChg>
      <pc:sldChg chg="modSp mod">
        <pc:chgData name="Sarah Francis" userId="72226a93-4c54-4153-9ae8-693210368c43" providerId="ADAL" clId="{224ED5E8-B62C-4398-B114-51419F202695}" dt="2022-07-11T12:02:19.841" v="166" actId="114"/>
        <pc:sldMkLst>
          <pc:docMk/>
          <pc:sldMk cId="1650294024" sldId="2146847442"/>
        </pc:sldMkLst>
        <pc:spChg chg="mod">
          <ac:chgData name="Sarah Francis" userId="72226a93-4c54-4153-9ae8-693210368c43" providerId="ADAL" clId="{224ED5E8-B62C-4398-B114-51419F202695}" dt="2022-07-11T09:33:27.740" v="14" actId="790"/>
          <ac:spMkLst>
            <pc:docMk/>
            <pc:sldMk cId="1650294024" sldId="2146847442"/>
            <ac:spMk id="2" creationId="{DABE2EA3-FA5F-4776-A85B-C8C3F5447898}"/>
          </ac:spMkLst>
        </pc:spChg>
        <pc:spChg chg="mod">
          <ac:chgData name="Sarah Francis" userId="72226a93-4c54-4153-9ae8-693210368c43" providerId="ADAL" clId="{224ED5E8-B62C-4398-B114-51419F202695}" dt="2022-07-11T09:39:48.788" v="106" actId="20577"/>
          <ac:spMkLst>
            <pc:docMk/>
            <pc:sldMk cId="1650294024" sldId="2146847442"/>
            <ac:spMk id="3" creationId="{14750E4E-AB4E-45EE-B2C1-E8E859E5998B}"/>
          </ac:spMkLst>
        </pc:spChg>
        <pc:spChg chg="mod">
          <ac:chgData name="Sarah Francis" userId="72226a93-4c54-4153-9ae8-693210368c43" providerId="ADAL" clId="{224ED5E8-B62C-4398-B114-51419F202695}" dt="2022-07-11T12:02:19.841" v="166" actId="114"/>
          <ac:spMkLst>
            <pc:docMk/>
            <pc:sldMk cId="1650294024" sldId="2146847442"/>
            <ac:spMk id="7" creationId="{8874D0ED-48CB-413F-93FA-BE8D68A5D88E}"/>
          </ac:spMkLst>
        </pc:spChg>
      </pc:sldChg>
      <pc:sldChg chg="modSp mod">
        <pc:chgData name="Sarah Francis" userId="72226a93-4c54-4153-9ae8-693210368c43" providerId="ADAL" clId="{224ED5E8-B62C-4398-B114-51419F202695}" dt="2022-07-12T07:56:38.831" v="187" actId="13926"/>
        <pc:sldMkLst>
          <pc:docMk/>
          <pc:sldMk cId="85543003" sldId="2146847445"/>
        </pc:sldMkLst>
        <pc:spChg chg="mod">
          <ac:chgData name="Sarah Francis" userId="72226a93-4c54-4153-9ae8-693210368c43" providerId="ADAL" clId="{224ED5E8-B62C-4398-B114-51419F202695}" dt="2022-07-11T09:33:24.441" v="13" actId="790"/>
          <ac:spMkLst>
            <pc:docMk/>
            <pc:sldMk cId="85543003" sldId="2146847445"/>
            <ac:spMk id="2" creationId="{DABE2EA3-FA5F-4776-A85B-C8C3F5447898}"/>
          </ac:spMkLst>
        </pc:spChg>
        <pc:spChg chg="mod">
          <ac:chgData name="Sarah Francis" userId="72226a93-4c54-4153-9ae8-693210368c43" providerId="ADAL" clId="{224ED5E8-B62C-4398-B114-51419F202695}" dt="2022-07-11T09:39:36.851" v="104" actId="20577"/>
          <ac:spMkLst>
            <pc:docMk/>
            <pc:sldMk cId="85543003" sldId="2146847445"/>
            <ac:spMk id="3" creationId="{14750E4E-AB4E-45EE-B2C1-E8E859E5998B}"/>
          </ac:spMkLst>
        </pc:spChg>
        <pc:spChg chg="mod">
          <ac:chgData name="Sarah Francis" userId="72226a93-4c54-4153-9ae8-693210368c43" providerId="ADAL" clId="{224ED5E8-B62C-4398-B114-51419F202695}" dt="2022-07-12T07:56:38.831" v="187" actId="13926"/>
          <ac:spMkLst>
            <pc:docMk/>
            <pc:sldMk cId="85543003" sldId="2146847445"/>
            <ac:spMk id="7" creationId="{0FEF73DD-66DE-4CE0-8AE6-AE49CDDED22E}"/>
          </ac:spMkLst>
        </pc:spChg>
      </pc:sldChg>
    </pc:docChg>
  </pc:docChgLst>
  <pc:docChgLst>
    <pc:chgData name="He, Jiawen" userId="0ea971ef-7634-4154-9372-ea30a0cfafa9" providerId="ADAL" clId="{A212DF1D-6DF0-4B73-9998-C11E3B4DE65C}"/>
    <pc:docChg chg="undo redo custSel modSld modMainMaster">
      <pc:chgData name="He, Jiawen" userId="0ea971ef-7634-4154-9372-ea30a0cfafa9" providerId="ADAL" clId="{A212DF1D-6DF0-4B73-9998-C11E3B4DE65C}" dt="2025-01-07T07:09:12.035" v="17" actId="20577"/>
      <pc:docMkLst>
        <pc:docMk/>
      </pc:docMkLst>
      <pc:sldChg chg="addSp delSp modSp mod">
        <pc:chgData name="He, Jiawen" userId="0ea971ef-7634-4154-9372-ea30a0cfafa9" providerId="ADAL" clId="{A212DF1D-6DF0-4B73-9998-C11E3B4DE65C}" dt="2025-01-07T07:08:10.215" v="9" actId="20577"/>
        <pc:sldMkLst>
          <pc:docMk/>
          <pc:sldMk cId="2294744628" sldId="2146847406"/>
        </pc:sldMkLst>
        <pc:spChg chg="add mod">
          <ac:chgData name="He, Jiawen" userId="0ea971ef-7634-4154-9372-ea30a0cfafa9" providerId="ADAL" clId="{A212DF1D-6DF0-4B73-9998-C11E3B4DE65C}" dt="2025-01-07T07:08:03.048" v="7"/>
          <ac:spMkLst>
            <pc:docMk/>
            <pc:sldMk cId="2294744628" sldId="2146847406"/>
            <ac:spMk id="2" creationId="{2FC969AA-4021-A0B9-D962-9848CB9C7B6B}"/>
          </ac:spMkLst>
        </pc:spChg>
        <pc:spChg chg="del">
          <ac:chgData name="He, Jiawen" userId="0ea971ef-7634-4154-9372-ea30a0cfafa9" providerId="ADAL" clId="{A212DF1D-6DF0-4B73-9998-C11E3B4DE65C}" dt="2025-01-07T07:04:54.496" v="3" actId="478"/>
          <ac:spMkLst>
            <pc:docMk/>
            <pc:sldMk cId="2294744628" sldId="2146847406"/>
            <ac:spMk id="3" creationId="{7EEED75A-84BF-3D83-5679-EF81B3CA877A}"/>
          </ac:spMkLst>
        </pc:spChg>
        <pc:spChg chg="mod">
          <ac:chgData name="He, Jiawen" userId="0ea971ef-7634-4154-9372-ea30a0cfafa9" providerId="ADAL" clId="{A212DF1D-6DF0-4B73-9998-C11E3B4DE65C}" dt="2025-01-07T07:08:10.215" v="9" actId="20577"/>
          <ac:spMkLst>
            <pc:docMk/>
            <pc:sldMk cId="2294744628" sldId="2146847406"/>
            <ac:spMk id="5" creationId="{E64A0543-F226-9C48-B3BC-816EDC5E9996}"/>
          </ac:spMkLst>
        </pc:spChg>
        <pc:spChg chg="del">
          <ac:chgData name="He, Jiawen" userId="0ea971ef-7634-4154-9372-ea30a0cfafa9" providerId="ADAL" clId="{A212DF1D-6DF0-4B73-9998-C11E3B4DE65C}" dt="2025-01-07T07:04:44.736" v="0" actId="478"/>
          <ac:spMkLst>
            <pc:docMk/>
            <pc:sldMk cId="2294744628" sldId="2146847406"/>
            <ac:spMk id="9" creationId="{71AECA1A-01C4-7348-A6C1-7E803B11C9F9}"/>
          </ac:spMkLst>
        </pc:spChg>
      </pc:sldChg>
      <pc:sldMasterChg chg="modSp mod">
        <pc:chgData name="He, Jiawen" userId="0ea971ef-7634-4154-9372-ea30a0cfafa9" providerId="ADAL" clId="{A212DF1D-6DF0-4B73-9998-C11E3B4DE65C}" dt="2025-01-07T07:09:12.035" v="17" actId="20577"/>
        <pc:sldMasterMkLst>
          <pc:docMk/>
          <pc:sldMasterMk cId="2665639823" sldId="2147483677"/>
        </pc:sldMasterMkLst>
        <pc:spChg chg="mod">
          <ac:chgData name="He, Jiawen" userId="0ea971ef-7634-4154-9372-ea30a0cfafa9" providerId="ADAL" clId="{A212DF1D-6DF0-4B73-9998-C11E3B4DE65C}" dt="2025-01-07T07:09:12.035" v="17" actId="20577"/>
          <ac:spMkLst>
            <pc:docMk/>
            <pc:sldMasterMk cId="2665639823" sldId="2147483677"/>
            <ac:spMk id="12" creationId="{FF61FCD6-840F-46CE-A897-5BDCC866EBD1}"/>
          </ac:spMkLst>
        </pc:spChg>
      </pc:sldMasterChg>
    </pc:docChg>
  </pc:docChgLst>
  <pc:docChgLst>
    <pc:chgData name="Isabelle Dally" userId="3d4e7290-2130-469d-9fac-952f0b0009a2" providerId="ADAL" clId="{4961FA72-C3C5-40B6-8030-5B6A7B6C8CBF}"/>
    <pc:docChg chg="modSld">
      <pc:chgData name="Isabelle Dally" userId="3d4e7290-2130-469d-9fac-952f0b0009a2" providerId="ADAL" clId="{4961FA72-C3C5-40B6-8030-5B6A7B6C8CBF}" dt="2022-08-02T10:41:37.788" v="15" actId="20577"/>
      <pc:docMkLst>
        <pc:docMk/>
      </pc:docMkLst>
      <pc:sldChg chg="modSp mod">
        <pc:chgData name="Isabelle Dally" userId="3d4e7290-2130-469d-9fac-952f0b0009a2" providerId="ADAL" clId="{4961FA72-C3C5-40B6-8030-5B6A7B6C8CBF}" dt="2022-08-02T10:41:37.788" v="15" actId="20577"/>
        <pc:sldMkLst>
          <pc:docMk/>
          <pc:sldMk cId="3866053273" sldId="2146847424"/>
        </pc:sldMkLst>
        <pc:spChg chg="mod">
          <ac:chgData name="Isabelle Dally" userId="3d4e7290-2130-469d-9fac-952f0b0009a2" providerId="ADAL" clId="{4961FA72-C3C5-40B6-8030-5B6A7B6C8CBF}" dt="2022-08-02T10:41:37.788" v="15" actId="20577"/>
          <ac:spMkLst>
            <pc:docMk/>
            <pc:sldMk cId="3866053273" sldId="2146847424"/>
            <ac:spMk id="3" creationId="{14750E4E-AB4E-45EE-B2C1-E8E859E5998B}"/>
          </ac:spMkLst>
        </pc:spChg>
      </pc:sldChg>
    </pc:docChg>
  </pc:docChgLst>
  <pc:docChgLst>
    <pc:chgData name="Bethany Broughton" userId="c940cebe-c760-4a12-8cf8-27f7f57d0429" providerId="ADAL" clId="{1E2DE7FB-3ADC-4482-AF52-C8B4AB6D2309}"/>
    <pc:docChg chg="modSld">
      <pc:chgData name="Bethany Broughton" userId="c940cebe-c760-4a12-8cf8-27f7f57d0429" providerId="ADAL" clId="{1E2DE7FB-3ADC-4482-AF52-C8B4AB6D2309}" dt="2022-07-13T15:11:30.553" v="9" actId="6549"/>
      <pc:docMkLst>
        <pc:docMk/>
      </pc:docMkLst>
      <pc:sldChg chg="modSp mod">
        <pc:chgData name="Bethany Broughton" userId="c940cebe-c760-4a12-8cf8-27f7f57d0429" providerId="ADAL" clId="{1E2DE7FB-3ADC-4482-AF52-C8B4AB6D2309}" dt="2022-07-13T15:11:30.553" v="9" actId="6549"/>
        <pc:sldMkLst>
          <pc:docMk/>
          <pc:sldMk cId="3866053273" sldId="2146847424"/>
        </pc:sldMkLst>
        <pc:spChg chg="mod">
          <ac:chgData name="Bethany Broughton" userId="c940cebe-c760-4a12-8cf8-27f7f57d0429" providerId="ADAL" clId="{1E2DE7FB-3ADC-4482-AF52-C8B4AB6D2309}" dt="2022-07-13T15:11:30.553" v="9" actId="6549"/>
          <ac:spMkLst>
            <pc:docMk/>
            <pc:sldMk cId="3866053273" sldId="2146847424"/>
            <ac:spMk id="7" creationId="{AFC13028-90C8-4098-AA58-C94241121966}"/>
          </ac:spMkLst>
        </pc:spChg>
      </pc:sldChg>
      <pc:sldChg chg="modSp mod">
        <pc:chgData name="Bethany Broughton" userId="c940cebe-c760-4a12-8cf8-27f7f57d0429" providerId="ADAL" clId="{1E2DE7FB-3ADC-4482-AF52-C8B4AB6D2309}" dt="2022-07-13T15:10:54.265" v="7" actId="20577"/>
        <pc:sldMkLst>
          <pc:docMk/>
          <pc:sldMk cId="170856579" sldId="2146847426"/>
        </pc:sldMkLst>
        <pc:spChg chg="mod">
          <ac:chgData name="Bethany Broughton" userId="c940cebe-c760-4a12-8cf8-27f7f57d0429" providerId="ADAL" clId="{1E2DE7FB-3ADC-4482-AF52-C8B4AB6D2309}" dt="2022-07-13T15:10:54.265" v="7" actId="20577"/>
          <ac:spMkLst>
            <pc:docMk/>
            <pc:sldMk cId="170856579" sldId="2146847426"/>
            <ac:spMk id="7" creationId="{8077E321-2E82-422F-A083-39D4480BBEDF}"/>
          </ac:spMkLst>
        </pc:spChg>
      </pc:sldChg>
    </pc:docChg>
  </pc:docChgLst>
  <pc:docChgLst>
    <pc:chgData name="Isabelle Dally" userId="3d4e7290-2130-469d-9fac-952f0b0009a2" providerId="ADAL" clId="{639DA20B-656A-4B7E-B3A9-6283FCC655B0}"/>
    <pc:docChg chg="custSel modSld">
      <pc:chgData name="Isabelle Dally" userId="3d4e7290-2130-469d-9fac-952f0b0009a2" providerId="ADAL" clId="{639DA20B-656A-4B7E-B3A9-6283FCC655B0}" dt="2022-07-12T09:59:30.322" v="12" actId="1592"/>
      <pc:docMkLst>
        <pc:docMk/>
      </pc:docMkLst>
      <pc:sldChg chg="delCm">
        <pc:chgData name="Isabelle Dally" userId="3d4e7290-2130-469d-9fac-952f0b0009a2" providerId="ADAL" clId="{639DA20B-656A-4B7E-B3A9-6283FCC655B0}" dt="2022-07-12T09:57:31.232" v="0" actId="1592"/>
        <pc:sldMkLst>
          <pc:docMk/>
          <pc:sldMk cId="2294744628" sldId="2146847406"/>
        </pc:sldMkLst>
      </pc:sldChg>
      <pc:sldChg chg="modSp mod">
        <pc:chgData name="Isabelle Dally" userId="3d4e7290-2130-469d-9fac-952f0b0009a2" providerId="ADAL" clId="{639DA20B-656A-4B7E-B3A9-6283FCC655B0}" dt="2022-07-12T09:58:21.968" v="4" actId="13926"/>
        <pc:sldMkLst>
          <pc:docMk/>
          <pc:sldMk cId="3866053273" sldId="2146847424"/>
        </pc:sldMkLst>
        <pc:spChg chg="mod">
          <ac:chgData name="Isabelle Dally" userId="3d4e7290-2130-469d-9fac-952f0b0009a2" providerId="ADAL" clId="{639DA20B-656A-4B7E-B3A9-6283FCC655B0}" dt="2022-07-12T09:58:21.968" v="4" actId="13926"/>
          <ac:spMkLst>
            <pc:docMk/>
            <pc:sldMk cId="3866053273" sldId="2146847424"/>
            <ac:spMk id="3" creationId="{14750E4E-AB4E-45EE-B2C1-E8E859E5998B}"/>
          </ac:spMkLst>
        </pc:spChg>
        <pc:spChg chg="mod">
          <ac:chgData name="Isabelle Dally" userId="3d4e7290-2130-469d-9fac-952f0b0009a2" providerId="ADAL" clId="{639DA20B-656A-4B7E-B3A9-6283FCC655B0}" dt="2022-07-12T09:58:18.549" v="3" actId="13926"/>
          <ac:spMkLst>
            <pc:docMk/>
            <pc:sldMk cId="3866053273" sldId="2146847424"/>
            <ac:spMk id="7" creationId="{AFC13028-90C8-4098-AA58-C94241121966}"/>
          </ac:spMkLst>
        </pc:spChg>
      </pc:sldChg>
      <pc:sldChg chg="delCm">
        <pc:chgData name="Isabelle Dally" userId="3d4e7290-2130-469d-9fac-952f0b0009a2" providerId="ADAL" clId="{639DA20B-656A-4B7E-B3A9-6283FCC655B0}" dt="2022-07-12T09:59:30.322" v="12" actId="1592"/>
        <pc:sldMkLst>
          <pc:docMk/>
          <pc:sldMk cId="1320747690" sldId="2146847427"/>
        </pc:sldMkLst>
      </pc:sldChg>
      <pc:sldChg chg="modSp mod">
        <pc:chgData name="Isabelle Dally" userId="3d4e7290-2130-469d-9fac-952f0b0009a2" providerId="ADAL" clId="{639DA20B-656A-4B7E-B3A9-6283FCC655B0}" dt="2022-07-12T09:58:35.261" v="7" actId="13926"/>
        <pc:sldMkLst>
          <pc:docMk/>
          <pc:sldMk cId="1065028329" sldId="2146847429"/>
        </pc:sldMkLst>
        <pc:spChg chg="mod">
          <ac:chgData name="Isabelle Dally" userId="3d4e7290-2130-469d-9fac-952f0b0009a2" providerId="ADAL" clId="{639DA20B-656A-4B7E-B3A9-6283FCC655B0}" dt="2022-07-12T09:58:32.960" v="6" actId="13926"/>
          <ac:spMkLst>
            <pc:docMk/>
            <pc:sldMk cId="1065028329" sldId="2146847429"/>
            <ac:spMk id="2" creationId="{DABE2EA3-FA5F-4776-A85B-C8C3F5447898}"/>
          </ac:spMkLst>
        </pc:spChg>
        <pc:spChg chg="mod">
          <ac:chgData name="Isabelle Dally" userId="3d4e7290-2130-469d-9fac-952f0b0009a2" providerId="ADAL" clId="{639DA20B-656A-4B7E-B3A9-6283FCC655B0}" dt="2022-07-12T09:58:35.261" v="7" actId="13926"/>
          <ac:spMkLst>
            <pc:docMk/>
            <pc:sldMk cId="1065028329" sldId="2146847429"/>
            <ac:spMk id="3" creationId="{14750E4E-AB4E-45EE-B2C1-E8E859E5998B}"/>
          </ac:spMkLst>
        </pc:spChg>
      </pc:sldChg>
      <pc:sldChg chg="modSp mod">
        <pc:chgData name="Isabelle Dally" userId="3d4e7290-2130-469d-9fac-952f0b0009a2" providerId="ADAL" clId="{639DA20B-656A-4B7E-B3A9-6283FCC655B0}" dt="2022-07-12T09:57:54.230" v="1" actId="13926"/>
        <pc:sldMkLst>
          <pc:docMk/>
          <pc:sldMk cId="380085774" sldId="2146847432"/>
        </pc:sldMkLst>
        <pc:spChg chg="mod">
          <ac:chgData name="Isabelle Dally" userId="3d4e7290-2130-469d-9fac-952f0b0009a2" providerId="ADAL" clId="{639DA20B-656A-4B7E-B3A9-6283FCC655B0}" dt="2022-07-12T09:57:54.230" v="1" actId="13926"/>
          <ac:spMkLst>
            <pc:docMk/>
            <pc:sldMk cId="380085774" sldId="2146847432"/>
            <ac:spMk id="9" creationId="{90731958-634F-4696-B6B4-8426C501CC90}"/>
          </ac:spMkLst>
        </pc:spChg>
      </pc:sldChg>
      <pc:sldChg chg="modSp mod">
        <pc:chgData name="Isabelle Dally" userId="3d4e7290-2130-469d-9fac-952f0b0009a2" providerId="ADAL" clId="{639DA20B-656A-4B7E-B3A9-6283FCC655B0}" dt="2022-07-12T09:58:00.607" v="2" actId="13926"/>
        <pc:sldMkLst>
          <pc:docMk/>
          <pc:sldMk cId="2910642500" sldId="2146847433"/>
        </pc:sldMkLst>
        <pc:spChg chg="mod">
          <ac:chgData name="Isabelle Dally" userId="3d4e7290-2130-469d-9fac-952f0b0009a2" providerId="ADAL" clId="{639DA20B-656A-4B7E-B3A9-6283FCC655B0}" dt="2022-07-12T09:58:00.607" v="2" actId="13926"/>
          <ac:spMkLst>
            <pc:docMk/>
            <pc:sldMk cId="2910642500" sldId="2146847433"/>
            <ac:spMk id="9" creationId="{6F4CF8EF-9C78-4DC8-A1C5-DC37D03CC08D}"/>
          </ac:spMkLst>
        </pc:spChg>
      </pc:sldChg>
      <pc:sldChg chg="modSp mod">
        <pc:chgData name="Isabelle Dally" userId="3d4e7290-2130-469d-9fac-952f0b0009a2" providerId="ADAL" clId="{639DA20B-656A-4B7E-B3A9-6283FCC655B0}" dt="2022-07-12T09:59:13.371" v="11" actId="13926"/>
        <pc:sldMkLst>
          <pc:docMk/>
          <pc:sldMk cId="2566819892" sldId="2146847439"/>
        </pc:sldMkLst>
        <pc:spChg chg="mod">
          <ac:chgData name="Isabelle Dally" userId="3d4e7290-2130-469d-9fac-952f0b0009a2" providerId="ADAL" clId="{639DA20B-656A-4B7E-B3A9-6283FCC655B0}" dt="2022-07-12T09:58:27.668" v="5" actId="13926"/>
          <ac:spMkLst>
            <pc:docMk/>
            <pc:sldMk cId="2566819892" sldId="2146847439"/>
            <ac:spMk id="3" creationId="{14750E4E-AB4E-45EE-B2C1-E8E859E5998B}"/>
          </ac:spMkLst>
        </pc:spChg>
        <pc:spChg chg="mod">
          <ac:chgData name="Isabelle Dally" userId="3d4e7290-2130-469d-9fac-952f0b0009a2" providerId="ADAL" clId="{639DA20B-656A-4B7E-B3A9-6283FCC655B0}" dt="2022-07-12T09:59:13.371" v="11" actId="13926"/>
          <ac:spMkLst>
            <pc:docMk/>
            <pc:sldMk cId="2566819892" sldId="2146847439"/>
            <ac:spMk id="7" creationId="{0D74DF87-FE70-42BC-8CA1-F23813CEBD1B}"/>
          </ac:spMkLst>
        </pc:spChg>
      </pc:sldChg>
      <pc:sldChg chg="modSp mod">
        <pc:chgData name="Isabelle Dally" userId="3d4e7290-2130-469d-9fac-952f0b0009a2" providerId="ADAL" clId="{639DA20B-656A-4B7E-B3A9-6283FCC655B0}" dt="2022-07-12T09:58:39.314" v="8" actId="13926"/>
        <pc:sldMkLst>
          <pc:docMk/>
          <pc:sldMk cId="1542158035" sldId="2146847440"/>
        </pc:sldMkLst>
        <pc:spChg chg="mod">
          <ac:chgData name="Isabelle Dally" userId="3d4e7290-2130-469d-9fac-952f0b0009a2" providerId="ADAL" clId="{639DA20B-656A-4B7E-B3A9-6283FCC655B0}" dt="2022-07-12T09:58:39.314" v="8" actId="13926"/>
          <ac:spMkLst>
            <pc:docMk/>
            <pc:sldMk cId="1542158035" sldId="2146847440"/>
            <ac:spMk id="3" creationId="{14750E4E-AB4E-45EE-B2C1-E8E859E5998B}"/>
          </ac:spMkLst>
        </pc:spChg>
      </pc:sldChg>
      <pc:sldChg chg="modSp mod">
        <pc:chgData name="Isabelle Dally" userId="3d4e7290-2130-469d-9fac-952f0b0009a2" providerId="ADAL" clId="{639DA20B-656A-4B7E-B3A9-6283FCC655B0}" dt="2022-07-12T09:58:43.432" v="9" actId="13926"/>
        <pc:sldMkLst>
          <pc:docMk/>
          <pc:sldMk cId="3251118526" sldId="2146847441"/>
        </pc:sldMkLst>
        <pc:spChg chg="mod">
          <ac:chgData name="Isabelle Dally" userId="3d4e7290-2130-469d-9fac-952f0b0009a2" providerId="ADAL" clId="{639DA20B-656A-4B7E-B3A9-6283FCC655B0}" dt="2022-07-12T09:58:43.432" v="9" actId="13926"/>
          <ac:spMkLst>
            <pc:docMk/>
            <pc:sldMk cId="3251118526" sldId="2146847441"/>
            <ac:spMk id="7" creationId="{CCF06919-A52E-43FB-B8AA-F29D3EE1FD6D}"/>
          </ac:spMkLst>
        </pc:spChg>
      </pc:sldChg>
      <pc:sldChg chg="modSp mod">
        <pc:chgData name="Isabelle Dally" userId="3d4e7290-2130-469d-9fac-952f0b0009a2" providerId="ADAL" clId="{639DA20B-656A-4B7E-B3A9-6283FCC655B0}" dt="2022-07-12T09:58:49.943" v="10" actId="13926"/>
        <pc:sldMkLst>
          <pc:docMk/>
          <pc:sldMk cId="85543003" sldId="2146847445"/>
        </pc:sldMkLst>
        <pc:spChg chg="mod">
          <ac:chgData name="Isabelle Dally" userId="3d4e7290-2130-469d-9fac-952f0b0009a2" providerId="ADAL" clId="{639DA20B-656A-4B7E-B3A9-6283FCC655B0}" dt="2022-07-12T09:58:49.943" v="10" actId="13926"/>
          <ac:spMkLst>
            <pc:docMk/>
            <pc:sldMk cId="85543003" sldId="2146847445"/>
            <ac:spMk id="7" creationId="{0FEF73DD-66DE-4CE0-8AE6-AE49CDDED22E}"/>
          </ac:spMkLst>
        </pc:spChg>
      </pc:sldChg>
    </pc:docChg>
  </pc:docChgLst>
  <pc:docChgLst>
    <pc:chgData name="He, Jiawen" userId="0ea971ef-7634-4154-9372-ea30a0cfafa9" providerId="ADAL" clId="{0F5838EE-BF34-464C-A1D1-3DEA90E06187}"/>
    <pc:docChg chg="modSld">
      <pc:chgData name="He, Jiawen" userId="0ea971ef-7634-4154-9372-ea30a0cfafa9" providerId="ADAL" clId="{0F5838EE-BF34-464C-A1D1-3DEA90E06187}" dt="2024-11-18T10:09:34.833" v="6" actId="1076"/>
      <pc:docMkLst>
        <pc:docMk/>
      </pc:docMkLst>
      <pc:sldChg chg="addSp modSp mod">
        <pc:chgData name="He, Jiawen" userId="0ea971ef-7634-4154-9372-ea30a0cfafa9" providerId="ADAL" clId="{0F5838EE-BF34-464C-A1D1-3DEA90E06187}" dt="2024-11-18T10:09:34.833" v="6" actId="1076"/>
        <pc:sldMkLst>
          <pc:docMk/>
          <pc:sldMk cId="2294744628" sldId="2146847406"/>
        </pc:sldMkLst>
        <pc:spChg chg="add mod">
          <ac:chgData name="He, Jiawen" userId="0ea971ef-7634-4154-9372-ea30a0cfafa9" providerId="ADAL" clId="{0F5838EE-BF34-464C-A1D1-3DEA90E06187}" dt="2024-11-18T10:09:34.833" v="6" actId="1076"/>
          <ac:spMkLst>
            <pc:docMk/>
            <pc:sldMk cId="2294744628" sldId="2146847406"/>
            <ac:spMk id="3" creationId="{7EEED75A-84BF-3D83-5679-EF81B3CA877A}"/>
          </ac:spMkLst>
        </pc:spChg>
      </pc:sldChg>
    </pc:docChg>
  </pc:docChgLst>
  <pc:docChgLst>
    <pc:chgData name="Isabelle Dally" userId="3d4e7290-2130-469d-9fac-952f0b0009a2" providerId="ADAL" clId="{24E5C26E-784F-4758-B013-2403E0737483}"/>
    <pc:docChg chg="undo custSel modSld">
      <pc:chgData name="Isabelle Dally" userId="3d4e7290-2130-469d-9fac-952f0b0009a2" providerId="ADAL" clId="{24E5C26E-784F-4758-B013-2403E0737483}" dt="2022-07-26T16:31:42.004" v="115"/>
      <pc:docMkLst>
        <pc:docMk/>
      </pc:docMkLst>
      <pc:sldChg chg="addSp delSp modSp mod addCm delCm">
        <pc:chgData name="Isabelle Dally" userId="3d4e7290-2130-469d-9fac-952f0b0009a2" providerId="ADAL" clId="{24E5C26E-784F-4758-B013-2403E0737483}" dt="2022-07-26T14:38:28.873" v="110" actId="1592"/>
        <pc:sldMkLst>
          <pc:docMk/>
          <pc:sldMk cId="3866053273" sldId="2146847424"/>
        </pc:sldMkLst>
        <pc:picChg chg="add mod">
          <ac:chgData name="Isabelle Dally" userId="3d4e7290-2130-469d-9fac-952f0b0009a2" providerId="ADAL" clId="{24E5C26E-784F-4758-B013-2403E0737483}" dt="2022-07-26T14:18:11.314" v="86" actId="1035"/>
          <ac:picMkLst>
            <pc:docMk/>
            <pc:sldMk cId="3866053273" sldId="2146847424"/>
            <ac:picMk id="6" creationId="{CA09B3E3-8F66-450B-AA0E-B780A01E39C4}"/>
          </ac:picMkLst>
        </pc:picChg>
        <pc:picChg chg="del">
          <ac:chgData name="Isabelle Dally" userId="3d4e7290-2130-469d-9fac-952f0b0009a2" providerId="ADAL" clId="{24E5C26E-784F-4758-B013-2403E0737483}" dt="2022-07-26T13:35:23.607" v="13" actId="478"/>
          <ac:picMkLst>
            <pc:docMk/>
            <pc:sldMk cId="3866053273" sldId="2146847424"/>
            <ac:picMk id="10" creationId="{CB9D16C5-E44E-4EB0-94AC-82E39C06FEDB}"/>
          </ac:picMkLst>
        </pc:picChg>
      </pc:sldChg>
      <pc:sldChg chg="addSp delSp modSp mod">
        <pc:chgData name="Isabelle Dally" userId="3d4e7290-2130-469d-9fac-952f0b0009a2" providerId="ADAL" clId="{24E5C26E-784F-4758-B013-2403E0737483}" dt="2022-07-26T14:18:20.533" v="91" actId="1035"/>
        <pc:sldMkLst>
          <pc:docMk/>
          <pc:sldMk cId="1320747690" sldId="2146847427"/>
        </pc:sldMkLst>
        <pc:spChg chg="add del mod">
          <ac:chgData name="Isabelle Dally" userId="3d4e7290-2130-469d-9fac-952f0b0009a2" providerId="ADAL" clId="{24E5C26E-784F-4758-B013-2403E0737483}" dt="2022-07-26T13:35:56.528" v="19" actId="478"/>
          <ac:spMkLst>
            <pc:docMk/>
            <pc:sldMk cId="1320747690" sldId="2146847427"/>
            <ac:spMk id="6" creationId="{23C2307B-7405-454E-A7E4-CD2F0D67B702}"/>
          </ac:spMkLst>
        </pc:spChg>
        <pc:picChg chg="add mod">
          <ac:chgData name="Isabelle Dally" userId="3d4e7290-2130-469d-9fac-952f0b0009a2" providerId="ADAL" clId="{24E5C26E-784F-4758-B013-2403E0737483}" dt="2022-07-26T14:18:20.533" v="91" actId="1035"/>
          <ac:picMkLst>
            <pc:docMk/>
            <pc:sldMk cId="1320747690" sldId="2146847427"/>
            <ac:picMk id="6" creationId="{12E5D210-A31A-4846-937B-95B757BA4EF1}"/>
          </ac:picMkLst>
        </pc:picChg>
        <pc:picChg chg="del">
          <ac:chgData name="Isabelle Dally" userId="3d4e7290-2130-469d-9fac-952f0b0009a2" providerId="ADAL" clId="{24E5C26E-784F-4758-B013-2403E0737483}" dt="2022-07-26T13:35:14.218" v="8" actId="478"/>
          <ac:picMkLst>
            <pc:docMk/>
            <pc:sldMk cId="1320747690" sldId="2146847427"/>
            <ac:picMk id="7" creationId="{44880E4E-A098-4D30-85CA-DE3A49D31DA1}"/>
          </ac:picMkLst>
        </pc:picChg>
      </pc:sldChg>
      <pc:sldChg chg="addSp delSp modSp mod">
        <pc:chgData name="Isabelle Dally" userId="3d4e7290-2130-469d-9fac-952f0b0009a2" providerId="ADAL" clId="{24E5C26E-784F-4758-B013-2403E0737483}" dt="2022-07-26T14:18:34.429" v="93" actId="1035"/>
        <pc:sldMkLst>
          <pc:docMk/>
          <pc:sldMk cId="1065028329" sldId="2146847429"/>
        </pc:sldMkLst>
        <pc:spChg chg="add del mod">
          <ac:chgData name="Isabelle Dally" userId="3d4e7290-2130-469d-9fac-952f0b0009a2" providerId="ADAL" clId="{24E5C26E-784F-4758-B013-2403E0737483}" dt="2022-07-26T13:36:10.520" v="22" actId="478"/>
          <ac:spMkLst>
            <pc:docMk/>
            <pc:sldMk cId="1065028329" sldId="2146847429"/>
            <ac:spMk id="6" creationId="{92563128-3D17-4E24-B2DC-0171F737B8F4}"/>
          </ac:spMkLst>
        </pc:spChg>
        <pc:picChg chg="add mod">
          <ac:chgData name="Isabelle Dally" userId="3d4e7290-2130-469d-9fac-952f0b0009a2" providerId="ADAL" clId="{24E5C26E-784F-4758-B013-2403E0737483}" dt="2022-07-26T14:18:34.429" v="93" actId="1035"/>
          <ac:picMkLst>
            <pc:docMk/>
            <pc:sldMk cId="1065028329" sldId="2146847429"/>
            <ac:picMk id="6" creationId="{04EC781E-7E04-4201-8310-2DD6E42E9860}"/>
          </ac:picMkLst>
        </pc:picChg>
        <pc:picChg chg="del">
          <ac:chgData name="Isabelle Dally" userId="3d4e7290-2130-469d-9fac-952f0b0009a2" providerId="ADAL" clId="{24E5C26E-784F-4758-B013-2403E0737483}" dt="2022-07-26T13:35:27.451" v="15" actId="478"/>
          <ac:picMkLst>
            <pc:docMk/>
            <pc:sldMk cId="1065028329" sldId="2146847429"/>
            <ac:picMk id="7" creationId="{CB47F15A-D33A-4893-B33A-A97B2B430881}"/>
          </ac:picMkLst>
        </pc:picChg>
      </pc:sldChg>
      <pc:sldChg chg="addSp delSp modSp mod addCm delCm">
        <pc:chgData name="Isabelle Dally" userId="3d4e7290-2130-469d-9fac-952f0b0009a2" providerId="ADAL" clId="{24E5C26E-784F-4758-B013-2403E0737483}" dt="2022-07-26T14:38:26.656" v="109" actId="1592"/>
        <pc:sldMkLst>
          <pc:docMk/>
          <pc:sldMk cId="1081778649" sldId="2146847431"/>
        </pc:sldMkLst>
        <pc:picChg chg="add mod">
          <ac:chgData name="Isabelle Dally" userId="3d4e7290-2130-469d-9fac-952f0b0009a2" providerId="ADAL" clId="{24E5C26E-784F-4758-B013-2403E0737483}" dt="2022-07-26T14:18:15.454" v="88" actId="1035"/>
          <ac:picMkLst>
            <pc:docMk/>
            <pc:sldMk cId="1081778649" sldId="2146847431"/>
            <ac:picMk id="6" creationId="{6AD66C7A-E03F-48EA-BE80-1D1DCFDE3391}"/>
          </ac:picMkLst>
        </pc:picChg>
        <pc:picChg chg="del">
          <ac:chgData name="Isabelle Dally" userId="3d4e7290-2130-469d-9fac-952f0b0009a2" providerId="ADAL" clId="{24E5C26E-784F-4758-B013-2403E0737483}" dt="2022-07-26T13:35:20.591" v="11" actId="478"/>
          <ac:picMkLst>
            <pc:docMk/>
            <pc:sldMk cId="1081778649" sldId="2146847431"/>
            <ac:picMk id="17" creationId="{47946F35-6B8F-42A7-B579-859A9615FBF4}"/>
          </ac:picMkLst>
        </pc:picChg>
      </pc:sldChg>
      <pc:sldChg chg="addSp delSp modSp mod">
        <pc:chgData name="Isabelle Dally" userId="3d4e7290-2130-469d-9fac-952f0b0009a2" providerId="ADAL" clId="{24E5C26E-784F-4758-B013-2403E0737483}" dt="2022-07-26T14:18:18.498" v="90" actId="1035"/>
        <pc:sldMkLst>
          <pc:docMk/>
          <pc:sldMk cId="380085774" sldId="2146847432"/>
        </pc:sldMkLst>
        <pc:spChg chg="add del mod">
          <ac:chgData name="Isabelle Dally" userId="3d4e7290-2130-469d-9fac-952f0b0009a2" providerId="ADAL" clId="{24E5C26E-784F-4758-B013-2403E0737483}" dt="2022-07-26T13:35:59.771" v="20" actId="478"/>
          <ac:spMkLst>
            <pc:docMk/>
            <pc:sldMk cId="380085774" sldId="2146847432"/>
            <ac:spMk id="6" creationId="{F0D92190-836E-40A2-B21E-0356FF993201}"/>
          </ac:spMkLst>
        </pc:spChg>
        <pc:picChg chg="add mod">
          <ac:chgData name="Isabelle Dally" userId="3d4e7290-2130-469d-9fac-952f0b0009a2" providerId="ADAL" clId="{24E5C26E-784F-4758-B013-2403E0737483}" dt="2022-07-26T14:18:18.498" v="90" actId="1035"/>
          <ac:picMkLst>
            <pc:docMk/>
            <pc:sldMk cId="380085774" sldId="2146847432"/>
            <ac:picMk id="6" creationId="{18FED75F-AA71-4A3A-922D-5F77142B472D}"/>
          </ac:picMkLst>
        </pc:picChg>
        <pc:picChg chg="del">
          <ac:chgData name="Isabelle Dally" userId="3d4e7290-2130-469d-9fac-952f0b0009a2" providerId="ADAL" clId="{24E5C26E-784F-4758-B013-2403E0737483}" dt="2022-07-26T13:35:15.999" v="9" actId="478"/>
          <ac:picMkLst>
            <pc:docMk/>
            <pc:sldMk cId="380085774" sldId="2146847432"/>
            <ac:picMk id="7" creationId="{F3F8A5EA-E10E-49C1-8039-E78ABD6D9376}"/>
          </ac:picMkLst>
        </pc:picChg>
      </pc:sldChg>
      <pc:sldChg chg="addSp delSp modSp mod">
        <pc:chgData name="Isabelle Dally" userId="3d4e7290-2130-469d-9fac-952f0b0009a2" providerId="ADAL" clId="{24E5C26E-784F-4758-B013-2403E0737483}" dt="2022-07-26T14:18:16.809" v="89" actId="1035"/>
        <pc:sldMkLst>
          <pc:docMk/>
          <pc:sldMk cId="2910642500" sldId="2146847433"/>
        </pc:sldMkLst>
        <pc:spChg chg="add del mod">
          <ac:chgData name="Isabelle Dally" userId="3d4e7290-2130-469d-9fac-952f0b0009a2" providerId="ADAL" clId="{24E5C26E-784F-4758-B013-2403E0737483}" dt="2022-07-26T13:36:03.842" v="21" actId="478"/>
          <ac:spMkLst>
            <pc:docMk/>
            <pc:sldMk cId="2910642500" sldId="2146847433"/>
            <ac:spMk id="6" creationId="{D5B5EEC7-4F92-493C-A6EF-048F6224B34E}"/>
          </ac:spMkLst>
        </pc:spChg>
        <pc:picChg chg="add mod">
          <ac:chgData name="Isabelle Dally" userId="3d4e7290-2130-469d-9fac-952f0b0009a2" providerId="ADAL" clId="{24E5C26E-784F-4758-B013-2403E0737483}" dt="2022-07-26T14:18:16.809" v="89" actId="1035"/>
          <ac:picMkLst>
            <pc:docMk/>
            <pc:sldMk cId="2910642500" sldId="2146847433"/>
            <ac:picMk id="6" creationId="{BF95276C-DB90-452C-9C44-43B0D59803E7}"/>
          </ac:picMkLst>
        </pc:picChg>
        <pc:picChg chg="del">
          <ac:chgData name="Isabelle Dally" userId="3d4e7290-2130-469d-9fac-952f0b0009a2" providerId="ADAL" clId="{24E5C26E-784F-4758-B013-2403E0737483}" dt="2022-07-26T13:35:17.874" v="10" actId="478"/>
          <ac:picMkLst>
            <pc:docMk/>
            <pc:sldMk cId="2910642500" sldId="2146847433"/>
            <ac:picMk id="7" creationId="{20F8B590-5FD2-4B54-B80E-3667A6573861}"/>
          </ac:picMkLst>
        </pc:picChg>
      </pc:sldChg>
      <pc:sldChg chg="addSp delSp modSp mod">
        <pc:chgData name="Isabelle Dally" userId="3d4e7290-2130-469d-9fac-952f0b0009a2" providerId="ADAL" clId="{24E5C26E-784F-4758-B013-2403E0737483}" dt="2022-07-26T14:18:13.185" v="87" actId="1035"/>
        <pc:sldMkLst>
          <pc:docMk/>
          <pc:sldMk cId="2791433968" sldId="2146847434"/>
        </pc:sldMkLst>
        <pc:picChg chg="add mod">
          <ac:chgData name="Isabelle Dally" userId="3d4e7290-2130-469d-9fac-952f0b0009a2" providerId="ADAL" clId="{24E5C26E-784F-4758-B013-2403E0737483}" dt="2022-07-26T14:18:13.185" v="87" actId="1035"/>
          <ac:picMkLst>
            <pc:docMk/>
            <pc:sldMk cId="2791433968" sldId="2146847434"/>
            <ac:picMk id="6" creationId="{FF17E4F7-1FC2-47B3-953A-938E94E0F005}"/>
          </ac:picMkLst>
        </pc:picChg>
        <pc:picChg chg="del">
          <ac:chgData name="Isabelle Dally" userId="3d4e7290-2130-469d-9fac-952f0b0009a2" providerId="ADAL" clId="{24E5C26E-784F-4758-B013-2403E0737483}" dt="2022-07-26T13:35:22.084" v="12" actId="478"/>
          <ac:picMkLst>
            <pc:docMk/>
            <pc:sldMk cId="2791433968" sldId="2146847434"/>
            <ac:picMk id="7" creationId="{53964F9E-C1B2-474C-9CB9-FC30D25BA182}"/>
          </ac:picMkLst>
        </pc:picChg>
      </pc:sldChg>
      <pc:sldChg chg="addSp delSp modSp mod">
        <pc:chgData name="Isabelle Dally" userId="3d4e7290-2130-469d-9fac-952f0b0009a2" providerId="ADAL" clId="{24E5C26E-784F-4758-B013-2403E0737483}" dt="2022-07-26T14:18:07.870" v="85" actId="1035"/>
        <pc:sldMkLst>
          <pc:docMk/>
          <pc:sldMk cId="2566819892" sldId="2146847439"/>
        </pc:sldMkLst>
        <pc:picChg chg="del">
          <ac:chgData name="Isabelle Dally" userId="3d4e7290-2130-469d-9fac-952f0b0009a2" providerId="ADAL" clId="{24E5C26E-784F-4758-B013-2403E0737483}" dt="2022-07-26T13:35:25.887" v="14" actId="478"/>
          <ac:picMkLst>
            <pc:docMk/>
            <pc:sldMk cId="2566819892" sldId="2146847439"/>
            <ac:picMk id="6" creationId="{1EA5C0C4-2F81-42C6-BE50-AEBDCFF37FA6}"/>
          </ac:picMkLst>
        </pc:picChg>
        <pc:picChg chg="add mod">
          <ac:chgData name="Isabelle Dally" userId="3d4e7290-2130-469d-9fac-952f0b0009a2" providerId="ADAL" clId="{24E5C26E-784F-4758-B013-2403E0737483}" dt="2022-07-26T14:18:07.870" v="85" actId="1035"/>
          <ac:picMkLst>
            <pc:docMk/>
            <pc:sldMk cId="2566819892" sldId="2146847439"/>
            <ac:picMk id="6" creationId="{E6AFC47A-1BB4-45A5-8EA7-EE5D5086724B}"/>
          </ac:picMkLst>
        </pc:picChg>
      </pc:sldChg>
      <pc:sldChg chg="addSp delSp modSp mod addCm delCm">
        <pc:chgData name="Isabelle Dally" userId="3d4e7290-2130-469d-9fac-952f0b0009a2" providerId="ADAL" clId="{24E5C26E-784F-4758-B013-2403E0737483}" dt="2022-07-26T16:31:42.004" v="115"/>
        <pc:sldMkLst>
          <pc:docMk/>
          <pc:sldMk cId="3251118526" sldId="2146847441"/>
        </pc:sldMkLst>
        <pc:picChg chg="add del mod">
          <ac:chgData name="Isabelle Dally" userId="3d4e7290-2130-469d-9fac-952f0b0009a2" providerId="ADAL" clId="{24E5C26E-784F-4758-B013-2403E0737483}" dt="2022-07-26T16:31:32.027" v="111" actId="21"/>
          <ac:picMkLst>
            <pc:docMk/>
            <pc:sldMk cId="3251118526" sldId="2146847441"/>
            <ac:picMk id="6" creationId="{BFD70DE4-DC7B-4736-AA4C-50F62E586AD2}"/>
          </ac:picMkLst>
        </pc:picChg>
        <pc:picChg chg="add mod">
          <ac:chgData name="Isabelle Dally" userId="3d4e7290-2130-469d-9fac-952f0b0009a2" providerId="ADAL" clId="{24E5C26E-784F-4758-B013-2403E0737483}" dt="2022-07-26T16:31:42.004" v="115"/>
          <ac:picMkLst>
            <pc:docMk/>
            <pc:sldMk cId="3251118526" sldId="2146847441"/>
            <ac:picMk id="9" creationId="{2FA6B189-D657-45D5-ACB3-3893477517B2}"/>
          </ac:picMkLst>
        </pc:picChg>
        <pc:picChg chg="del">
          <ac:chgData name="Isabelle Dally" userId="3d4e7290-2130-469d-9fac-952f0b0009a2" providerId="ADAL" clId="{24E5C26E-784F-4758-B013-2403E0737483}" dt="2022-07-26T13:35:29.575" v="16" actId="478"/>
          <ac:picMkLst>
            <pc:docMk/>
            <pc:sldMk cId="3251118526" sldId="2146847441"/>
            <ac:picMk id="11" creationId="{E145F0A2-0AF3-4551-A6E0-E3A1AEC6CE6E}"/>
          </ac:picMkLst>
        </pc:picChg>
      </pc:sldChg>
      <pc:sldChg chg="addSp delSp modSp mod">
        <pc:chgData name="Isabelle Dally" userId="3d4e7290-2130-469d-9fac-952f0b0009a2" providerId="ADAL" clId="{24E5C26E-784F-4758-B013-2403E0737483}" dt="2022-07-26T14:18:51.230" v="98" actId="1035"/>
        <pc:sldMkLst>
          <pc:docMk/>
          <pc:sldMk cId="1650294024" sldId="2146847442"/>
        </pc:sldMkLst>
        <pc:picChg chg="add mod">
          <ac:chgData name="Isabelle Dally" userId="3d4e7290-2130-469d-9fac-952f0b0009a2" providerId="ADAL" clId="{24E5C26E-784F-4758-B013-2403E0737483}" dt="2022-07-26T14:18:51.230" v="98" actId="1035"/>
          <ac:picMkLst>
            <pc:docMk/>
            <pc:sldMk cId="1650294024" sldId="2146847442"/>
            <ac:picMk id="6" creationId="{8BE444DB-ACD0-4649-AC01-46F58BB8F60B}"/>
          </ac:picMkLst>
        </pc:picChg>
        <pc:picChg chg="del">
          <ac:chgData name="Isabelle Dally" userId="3d4e7290-2130-469d-9fac-952f0b0009a2" providerId="ADAL" clId="{24E5C26E-784F-4758-B013-2403E0737483}" dt="2022-07-26T13:35:33.424" v="18" actId="478"/>
          <ac:picMkLst>
            <pc:docMk/>
            <pc:sldMk cId="1650294024" sldId="2146847442"/>
            <ac:picMk id="6" creationId="{9C91AFB9-6481-4136-BEF3-3B524DD63951}"/>
          </ac:picMkLst>
        </pc:picChg>
      </pc:sldChg>
      <pc:sldChg chg="addSp delSp modSp mod addCm delCm">
        <pc:chgData name="Isabelle Dally" userId="3d4e7290-2130-469d-9fac-952f0b0009a2" providerId="ADAL" clId="{24E5C26E-784F-4758-B013-2403E0737483}" dt="2022-07-26T16:31:40.199" v="114" actId="21"/>
        <pc:sldMkLst>
          <pc:docMk/>
          <pc:sldMk cId="1690058363" sldId="2146847446"/>
        </pc:sldMkLst>
        <pc:picChg chg="add del mod">
          <ac:chgData name="Isabelle Dally" userId="3d4e7290-2130-469d-9fac-952f0b0009a2" providerId="ADAL" clId="{24E5C26E-784F-4758-B013-2403E0737483}" dt="2022-07-26T16:31:40.199" v="114" actId="21"/>
          <ac:picMkLst>
            <pc:docMk/>
            <pc:sldMk cId="1690058363" sldId="2146847446"/>
            <ac:picMk id="6" creationId="{6039DF93-CA74-424C-B485-10E4BDF8C9DC}"/>
          </ac:picMkLst>
        </pc:picChg>
        <pc:picChg chg="add mod ord">
          <ac:chgData name="Isabelle Dally" userId="3d4e7290-2130-469d-9fac-952f0b0009a2" providerId="ADAL" clId="{24E5C26E-784F-4758-B013-2403E0737483}" dt="2022-07-26T16:31:37.903" v="113" actId="171"/>
          <ac:picMkLst>
            <pc:docMk/>
            <pc:sldMk cId="1690058363" sldId="2146847446"/>
            <ac:picMk id="9" creationId="{DE44B988-1CBE-472C-B21A-F9262172A034}"/>
          </ac:picMkLst>
        </pc:picChg>
        <pc:picChg chg="del">
          <ac:chgData name="Isabelle Dally" userId="3d4e7290-2130-469d-9fac-952f0b0009a2" providerId="ADAL" clId="{24E5C26E-784F-4758-B013-2403E0737483}" dt="2022-07-26T13:35:31.315" v="17" actId="478"/>
          <ac:picMkLst>
            <pc:docMk/>
            <pc:sldMk cId="1690058363" sldId="2146847446"/>
            <ac:picMk id="10" creationId="{3884381E-9627-453F-B5C3-D4FE2D41D0E6}"/>
          </ac:picMkLst>
        </pc:picChg>
      </pc:sldChg>
    </pc:docChg>
  </pc:docChgLst>
  <pc:docChgLst>
    <pc:chgData name="Bethany Broughton" userId="c940cebe-c760-4a12-8cf8-27f7f57d0429" providerId="ADAL" clId="{13E240BD-EB4F-448C-949A-094C50C11199}"/>
    <pc:docChg chg="modSld">
      <pc:chgData name="Bethany Broughton" userId="c940cebe-c760-4a12-8cf8-27f7f57d0429" providerId="ADAL" clId="{13E240BD-EB4F-448C-949A-094C50C11199}" dt="2022-07-13T09:59:29.221" v="0"/>
      <pc:docMkLst>
        <pc:docMk/>
      </pc:docMkLst>
      <pc:sldChg chg="modCm">
        <pc:chgData name="Bethany Broughton" userId="c940cebe-c760-4a12-8cf8-27f7f57d0429" providerId="ADAL" clId="{13E240BD-EB4F-448C-949A-094C50C11199}" dt="2022-07-13T09:59:29.221" v="0"/>
        <pc:sldMkLst>
          <pc:docMk/>
          <pc:sldMk cId="170856579" sldId="2146847426"/>
        </pc:sldMkLst>
      </pc:sldChg>
    </pc:docChg>
  </pc:docChgLst>
  <pc:docChgLst>
    <pc:chgData name="Bethany Broughton" userId="c940cebe-c760-4a12-8cf8-27f7f57d0429" providerId="ADAL" clId="{AF0E25A9-A708-4F4B-9B99-83F73D9A760C}"/>
    <pc:docChg chg="undo custSel modSld modMainMaster">
      <pc:chgData name="Bethany Broughton" userId="c940cebe-c760-4a12-8cf8-27f7f57d0429" providerId="ADAL" clId="{AF0E25A9-A708-4F4B-9B99-83F73D9A760C}" dt="2022-07-25T10:07:57.671" v="197" actId="6549"/>
      <pc:docMkLst>
        <pc:docMk/>
      </pc:docMkLst>
      <pc:sldChg chg="modSp mod">
        <pc:chgData name="Bethany Broughton" userId="c940cebe-c760-4a12-8cf8-27f7f57d0429" providerId="ADAL" clId="{AF0E25A9-A708-4F4B-9B99-83F73D9A760C}" dt="2022-07-25T08:46:44.851" v="193" actId="20577"/>
        <pc:sldMkLst>
          <pc:docMk/>
          <pc:sldMk cId="2294744628" sldId="2146847406"/>
        </pc:sldMkLst>
        <pc:spChg chg="mod">
          <ac:chgData name="Bethany Broughton" userId="c940cebe-c760-4a12-8cf8-27f7f57d0429" providerId="ADAL" clId="{AF0E25A9-A708-4F4B-9B99-83F73D9A760C}" dt="2022-07-25T08:46:44.851" v="193" actId="20577"/>
          <ac:spMkLst>
            <pc:docMk/>
            <pc:sldMk cId="2294744628" sldId="2146847406"/>
            <ac:spMk id="5" creationId="{E64A0543-F226-9C48-B3BC-816EDC5E9996}"/>
          </ac:spMkLst>
        </pc:spChg>
      </pc:sldChg>
      <pc:sldChg chg="modSp mod modCm">
        <pc:chgData name="Bethany Broughton" userId="c940cebe-c760-4a12-8cf8-27f7f57d0429" providerId="ADAL" clId="{AF0E25A9-A708-4F4B-9B99-83F73D9A760C}" dt="2022-07-25T08:47:36.017" v="196" actId="20577"/>
        <pc:sldMkLst>
          <pc:docMk/>
          <pc:sldMk cId="3866053273" sldId="2146847424"/>
        </pc:sldMkLst>
        <pc:spChg chg="mod">
          <ac:chgData name="Bethany Broughton" userId="c940cebe-c760-4a12-8cf8-27f7f57d0429" providerId="ADAL" clId="{AF0E25A9-A708-4F4B-9B99-83F73D9A760C}" dt="2022-07-25T08:47:36.017" v="196" actId="20577"/>
          <ac:spMkLst>
            <pc:docMk/>
            <pc:sldMk cId="3866053273" sldId="2146847424"/>
            <ac:spMk id="3" creationId="{14750E4E-AB4E-45EE-B2C1-E8E859E5998B}"/>
          </ac:spMkLst>
        </pc:spChg>
        <pc:spChg chg="mod">
          <ac:chgData name="Bethany Broughton" userId="c940cebe-c760-4a12-8cf8-27f7f57d0429" providerId="ADAL" clId="{AF0E25A9-A708-4F4B-9B99-83F73D9A760C}" dt="2022-07-25T08:46:01.022" v="166"/>
          <ac:spMkLst>
            <pc:docMk/>
            <pc:sldMk cId="3866053273" sldId="2146847424"/>
            <ac:spMk id="7" creationId="{AFC13028-90C8-4098-AA58-C94241121966}"/>
          </ac:spMkLst>
        </pc:spChg>
      </pc:sldChg>
      <pc:sldChg chg="modSp mod">
        <pc:chgData name="Bethany Broughton" userId="c940cebe-c760-4a12-8cf8-27f7f57d0429" providerId="ADAL" clId="{AF0E25A9-A708-4F4B-9B99-83F73D9A760C}" dt="2022-07-25T08:46:25.646" v="190"/>
        <pc:sldMkLst>
          <pc:docMk/>
          <pc:sldMk cId="1203747280" sldId="2146847425"/>
        </pc:sldMkLst>
        <pc:spChg chg="mod">
          <ac:chgData name="Bethany Broughton" userId="c940cebe-c760-4a12-8cf8-27f7f57d0429" providerId="ADAL" clId="{AF0E25A9-A708-4F4B-9B99-83F73D9A760C}" dt="2022-07-25T08:46:25.646" v="190"/>
          <ac:spMkLst>
            <pc:docMk/>
            <pc:sldMk cId="1203747280" sldId="2146847425"/>
            <ac:spMk id="4" creationId="{B105C1BD-130C-4D97-AD46-AC365335EE62}"/>
          </ac:spMkLst>
        </pc:spChg>
      </pc:sldChg>
      <pc:sldChg chg="modSp mod">
        <pc:chgData name="Bethany Broughton" userId="c940cebe-c760-4a12-8cf8-27f7f57d0429" providerId="ADAL" clId="{AF0E25A9-A708-4F4B-9B99-83F73D9A760C}" dt="2022-07-25T08:45:34.841" v="146" actId="1035"/>
        <pc:sldMkLst>
          <pc:docMk/>
          <pc:sldMk cId="1320747690" sldId="2146847427"/>
        </pc:sldMkLst>
        <pc:spChg chg="mod">
          <ac:chgData name="Bethany Broughton" userId="c940cebe-c760-4a12-8cf8-27f7f57d0429" providerId="ADAL" clId="{AF0E25A9-A708-4F4B-9B99-83F73D9A760C}" dt="2022-07-25T08:45:34.841" v="146" actId="1035"/>
          <ac:spMkLst>
            <pc:docMk/>
            <pc:sldMk cId="1320747690" sldId="2146847427"/>
            <ac:spMk id="9" creationId="{DADFF928-5413-444C-A8E5-0DADF476FB19}"/>
          </ac:spMkLst>
        </pc:spChg>
      </pc:sldChg>
      <pc:sldChg chg="modSp mod">
        <pc:chgData name="Bethany Broughton" userId="c940cebe-c760-4a12-8cf8-27f7f57d0429" providerId="ADAL" clId="{AF0E25A9-A708-4F4B-9B99-83F73D9A760C}" dt="2022-07-25T08:46:08.949" v="174"/>
        <pc:sldMkLst>
          <pc:docMk/>
          <pc:sldMk cId="1065028329" sldId="2146847429"/>
        </pc:sldMkLst>
        <pc:spChg chg="mod">
          <ac:chgData name="Bethany Broughton" userId="c940cebe-c760-4a12-8cf8-27f7f57d0429" providerId="ADAL" clId="{AF0E25A9-A708-4F4B-9B99-83F73D9A760C}" dt="2022-07-25T08:46:08.949" v="174"/>
          <ac:spMkLst>
            <pc:docMk/>
            <pc:sldMk cId="1065028329" sldId="2146847429"/>
            <ac:spMk id="9" creationId="{FBC596AD-003F-4DBF-9387-8EEF4FAEBBF4}"/>
          </ac:spMkLst>
        </pc:spChg>
      </pc:sldChg>
      <pc:sldChg chg="modSp mod">
        <pc:chgData name="Bethany Broughton" userId="c940cebe-c760-4a12-8cf8-27f7f57d0429" providerId="ADAL" clId="{AF0E25A9-A708-4F4B-9B99-83F73D9A760C}" dt="2022-07-25T08:45:53.179" v="158"/>
        <pc:sldMkLst>
          <pc:docMk/>
          <pc:sldMk cId="1081778649" sldId="2146847431"/>
        </pc:sldMkLst>
        <pc:spChg chg="mod">
          <ac:chgData name="Bethany Broughton" userId="c940cebe-c760-4a12-8cf8-27f7f57d0429" providerId="ADAL" clId="{AF0E25A9-A708-4F4B-9B99-83F73D9A760C}" dt="2022-07-25T08:45:53.179" v="158"/>
          <ac:spMkLst>
            <pc:docMk/>
            <pc:sldMk cId="1081778649" sldId="2146847431"/>
            <ac:spMk id="9" creationId="{7D68B67D-2599-4DDF-BC8A-219164176B73}"/>
          </ac:spMkLst>
        </pc:spChg>
      </pc:sldChg>
      <pc:sldChg chg="modSp mod">
        <pc:chgData name="Bethany Broughton" userId="c940cebe-c760-4a12-8cf8-27f7f57d0429" providerId="ADAL" clId="{AF0E25A9-A708-4F4B-9B99-83F73D9A760C}" dt="2022-07-25T08:45:44.799" v="150"/>
        <pc:sldMkLst>
          <pc:docMk/>
          <pc:sldMk cId="380085774" sldId="2146847432"/>
        </pc:sldMkLst>
        <pc:spChg chg="mod">
          <ac:chgData name="Bethany Broughton" userId="c940cebe-c760-4a12-8cf8-27f7f57d0429" providerId="ADAL" clId="{AF0E25A9-A708-4F4B-9B99-83F73D9A760C}" dt="2022-07-25T08:45:44.799" v="150"/>
          <ac:spMkLst>
            <pc:docMk/>
            <pc:sldMk cId="380085774" sldId="2146847432"/>
            <ac:spMk id="9" creationId="{90731958-634F-4696-B6B4-8426C501CC90}"/>
          </ac:spMkLst>
        </pc:spChg>
      </pc:sldChg>
      <pc:sldChg chg="modSp mod">
        <pc:chgData name="Bethany Broughton" userId="c940cebe-c760-4a12-8cf8-27f7f57d0429" providerId="ADAL" clId="{AF0E25A9-A708-4F4B-9B99-83F73D9A760C}" dt="2022-07-25T08:45:48.430" v="154"/>
        <pc:sldMkLst>
          <pc:docMk/>
          <pc:sldMk cId="2910642500" sldId="2146847433"/>
        </pc:sldMkLst>
        <pc:spChg chg="mod">
          <ac:chgData name="Bethany Broughton" userId="c940cebe-c760-4a12-8cf8-27f7f57d0429" providerId="ADAL" clId="{AF0E25A9-A708-4F4B-9B99-83F73D9A760C}" dt="2022-07-25T08:45:48.430" v="154"/>
          <ac:spMkLst>
            <pc:docMk/>
            <pc:sldMk cId="2910642500" sldId="2146847433"/>
            <ac:spMk id="9" creationId="{6F4CF8EF-9C78-4DC8-A1C5-DC37D03CC08D}"/>
          </ac:spMkLst>
        </pc:spChg>
      </pc:sldChg>
      <pc:sldChg chg="modSp mod">
        <pc:chgData name="Bethany Broughton" userId="c940cebe-c760-4a12-8cf8-27f7f57d0429" providerId="ADAL" clId="{AF0E25A9-A708-4F4B-9B99-83F73D9A760C}" dt="2022-07-25T08:45:57.122" v="162"/>
        <pc:sldMkLst>
          <pc:docMk/>
          <pc:sldMk cId="2791433968" sldId="2146847434"/>
        </pc:sldMkLst>
        <pc:spChg chg="mod">
          <ac:chgData name="Bethany Broughton" userId="c940cebe-c760-4a12-8cf8-27f7f57d0429" providerId="ADAL" clId="{AF0E25A9-A708-4F4B-9B99-83F73D9A760C}" dt="2022-07-25T08:45:57.122" v="162"/>
          <ac:spMkLst>
            <pc:docMk/>
            <pc:sldMk cId="2791433968" sldId="2146847434"/>
            <ac:spMk id="9" creationId="{C4D246E4-9CE7-4740-9C04-1616DFA54C5F}"/>
          </ac:spMkLst>
        </pc:spChg>
      </pc:sldChg>
      <pc:sldChg chg="modSp mod">
        <pc:chgData name="Bethany Broughton" userId="c940cebe-c760-4a12-8cf8-27f7f57d0429" providerId="ADAL" clId="{AF0E25A9-A708-4F4B-9B99-83F73D9A760C}" dt="2022-07-25T08:46:04.671" v="170"/>
        <pc:sldMkLst>
          <pc:docMk/>
          <pc:sldMk cId="2566819892" sldId="2146847439"/>
        </pc:sldMkLst>
        <pc:spChg chg="mod">
          <ac:chgData name="Bethany Broughton" userId="c940cebe-c760-4a12-8cf8-27f7f57d0429" providerId="ADAL" clId="{AF0E25A9-A708-4F4B-9B99-83F73D9A760C}" dt="2022-07-25T08:46:04.671" v="170"/>
          <ac:spMkLst>
            <pc:docMk/>
            <pc:sldMk cId="2566819892" sldId="2146847439"/>
            <ac:spMk id="7" creationId="{0D74DF87-FE70-42BC-8CA1-F23813CEBD1B}"/>
          </ac:spMkLst>
        </pc:spChg>
      </pc:sldChg>
      <pc:sldChg chg="modSp mod">
        <pc:chgData name="Bethany Broughton" userId="c940cebe-c760-4a12-8cf8-27f7f57d0429" providerId="ADAL" clId="{AF0E25A9-A708-4F4B-9B99-83F73D9A760C}" dt="2022-07-25T08:46:13.057" v="178"/>
        <pc:sldMkLst>
          <pc:docMk/>
          <pc:sldMk cId="3251118526" sldId="2146847441"/>
        </pc:sldMkLst>
        <pc:spChg chg="mod">
          <ac:chgData name="Bethany Broughton" userId="c940cebe-c760-4a12-8cf8-27f7f57d0429" providerId="ADAL" clId="{AF0E25A9-A708-4F4B-9B99-83F73D9A760C}" dt="2022-07-25T08:46:13.057" v="178"/>
          <ac:spMkLst>
            <pc:docMk/>
            <pc:sldMk cId="3251118526" sldId="2146847441"/>
            <ac:spMk id="7" creationId="{CCF06919-A52E-43FB-B8AA-F29D3EE1FD6D}"/>
          </ac:spMkLst>
        </pc:spChg>
      </pc:sldChg>
      <pc:sldChg chg="modSp mod">
        <pc:chgData name="Bethany Broughton" userId="c940cebe-c760-4a12-8cf8-27f7f57d0429" providerId="ADAL" clId="{AF0E25A9-A708-4F4B-9B99-83F73D9A760C}" dt="2022-07-25T08:46:22.151" v="186"/>
        <pc:sldMkLst>
          <pc:docMk/>
          <pc:sldMk cId="1650294024" sldId="2146847442"/>
        </pc:sldMkLst>
        <pc:spChg chg="mod">
          <ac:chgData name="Bethany Broughton" userId="c940cebe-c760-4a12-8cf8-27f7f57d0429" providerId="ADAL" clId="{AF0E25A9-A708-4F4B-9B99-83F73D9A760C}" dt="2022-07-25T08:46:22.151" v="186"/>
          <ac:spMkLst>
            <pc:docMk/>
            <pc:sldMk cId="1650294024" sldId="2146847442"/>
            <ac:spMk id="7" creationId="{8874D0ED-48CB-413F-93FA-BE8D68A5D88E}"/>
          </ac:spMkLst>
        </pc:spChg>
      </pc:sldChg>
      <pc:sldChg chg="modSp mod">
        <pc:chgData name="Bethany Broughton" userId="c940cebe-c760-4a12-8cf8-27f7f57d0429" providerId="ADAL" clId="{AF0E25A9-A708-4F4B-9B99-83F73D9A760C}" dt="2022-07-25T08:46:17.705" v="182"/>
        <pc:sldMkLst>
          <pc:docMk/>
          <pc:sldMk cId="1690058363" sldId="2146847446"/>
        </pc:sldMkLst>
        <pc:spChg chg="mod">
          <ac:chgData name="Bethany Broughton" userId="c940cebe-c760-4a12-8cf8-27f7f57d0429" providerId="ADAL" clId="{AF0E25A9-A708-4F4B-9B99-83F73D9A760C}" dt="2022-07-25T08:46:17.705" v="182"/>
          <ac:spMkLst>
            <pc:docMk/>
            <pc:sldMk cId="1690058363" sldId="2146847446"/>
            <ac:spMk id="7" creationId="{0FEF73DD-66DE-4CE0-8AE6-AE49CDDED22E}"/>
          </ac:spMkLst>
        </pc:spChg>
      </pc:sldChg>
      <pc:sldMasterChg chg="modSp mod modSldLayout">
        <pc:chgData name="Bethany Broughton" userId="c940cebe-c760-4a12-8cf8-27f7f57d0429" providerId="ADAL" clId="{AF0E25A9-A708-4F4B-9B99-83F73D9A760C}" dt="2022-07-25T10:07:57.671" v="197" actId="6549"/>
        <pc:sldMasterMkLst>
          <pc:docMk/>
          <pc:sldMasterMk cId="2665639823" sldId="2147483677"/>
        </pc:sldMasterMkLst>
        <pc:spChg chg="mod">
          <ac:chgData name="Bethany Broughton" userId="c940cebe-c760-4a12-8cf8-27f7f57d0429" providerId="ADAL" clId="{AF0E25A9-A708-4F4B-9B99-83F73D9A760C}" dt="2022-07-25T10:07:57.671" v="197" actId="6549"/>
          <ac:spMkLst>
            <pc:docMk/>
            <pc:sldMasterMk cId="2665639823" sldId="2147483677"/>
            <ac:spMk id="12" creationId="{FF61FCD6-840F-46CE-A897-5BDCC866EBD1}"/>
          </ac:spMkLst>
        </pc:spChg>
        <pc:sldLayoutChg chg="modSp mod">
          <pc:chgData name="Bethany Broughton" userId="c940cebe-c760-4a12-8cf8-27f7f57d0429" providerId="ADAL" clId="{AF0E25A9-A708-4F4B-9B99-83F73D9A760C}" dt="2022-07-25T08:44:10.066" v="88" actId="1035"/>
          <pc:sldLayoutMkLst>
            <pc:docMk/>
            <pc:sldMasterMk cId="2665639823" sldId="2147483677"/>
            <pc:sldLayoutMk cId="2845565289" sldId="2147483679"/>
          </pc:sldLayoutMkLst>
          <pc:spChg chg="mod">
            <ac:chgData name="Bethany Broughton" userId="c940cebe-c760-4a12-8cf8-27f7f57d0429" providerId="ADAL" clId="{AF0E25A9-A708-4F4B-9B99-83F73D9A760C}" dt="2022-07-25T08:44:10.066" v="88" actId="1035"/>
            <ac:spMkLst>
              <pc:docMk/>
              <pc:sldMasterMk cId="2665639823" sldId="2147483677"/>
              <pc:sldLayoutMk cId="2845565289" sldId="2147483679"/>
              <ac:spMk id="9" creationId="{DDCCFF21-3FE0-4813-A466-2801008A81A0}"/>
            </ac:spMkLst>
          </pc:spChg>
        </pc:sldLayoutChg>
        <pc:sldLayoutChg chg="modSp mod">
          <pc:chgData name="Bethany Broughton" userId="c940cebe-c760-4a12-8cf8-27f7f57d0429" providerId="ADAL" clId="{AF0E25A9-A708-4F4B-9B99-83F73D9A760C}" dt="2022-07-25T08:44:20.036" v="92"/>
          <pc:sldLayoutMkLst>
            <pc:docMk/>
            <pc:sldMasterMk cId="2665639823" sldId="2147483677"/>
            <pc:sldLayoutMk cId="356398523" sldId="2147483681"/>
          </pc:sldLayoutMkLst>
          <pc:spChg chg="mod">
            <ac:chgData name="Bethany Broughton" userId="c940cebe-c760-4a12-8cf8-27f7f57d0429" providerId="ADAL" clId="{AF0E25A9-A708-4F4B-9B99-83F73D9A760C}" dt="2022-07-25T08:44:20.036" v="92"/>
            <ac:spMkLst>
              <pc:docMk/>
              <pc:sldMasterMk cId="2665639823" sldId="2147483677"/>
              <pc:sldLayoutMk cId="356398523" sldId="2147483681"/>
              <ac:spMk id="10" creationId="{CAC87096-F260-406A-9CB5-46FC0F806F76}"/>
            </ac:spMkLst>
          </pc:spChg>
        </pc:sldLayoutChg>
        <pc:sldLayoutChg chg="modSp mod">
          <pc:chgData name="Bethany Broughton" userId="c940cebe-c760-4a12-8cf8-27f7f57d0429" providerId="ADAL" clId="{AF0E25A9-A708-4F4B-9B99-83F73D9A760C}" dt="2022-07-25T08:44:22.739" v="96"/>
          <pc:sldLayoutMkLst>
            <pc:docMk/>
            <pc:sldMasterMk cId="2665639823" sldId="2147483677"/>
            <pc:sldLayoutMk cId="1678215862" sldId="2147483683"/>
          </pc:sldLayoutMkLst>
          <pc:spChg chg="mod">
            <ac:chgData name="Bethany Broughton" userId="c940cebe-c760-4a12-8cf8-27f7f57d0429" providerId="ADAL" clId="{AF0E25A9-A708-4F4B-9B99-83F73D9A760C}" dt="2022-07-25T08:44:22.739" v="96"/>
            <ac:spMkLst>
              <pc:docMk/>
              <pc:sldMasterMk cId="2665639823" sldId="2147483677"/>
              <pc:sldLayoutMk cId="1678215862" sldId="2147483683"/>
              <ac:spMk id="9" creationId="{B07320A4-EB7E-45EC-95A1-3FF279231A2A}"/>
            </ac:spMkLst>
          </pc:spChg>
        </pc:sldLayoutChg>
        <pc:sldLayoutChg chg="modSp mod">
          <pc:chgData name="Bethany Broughton" userId="c940cebe-c760-4a12-8cf8-27f7f57d0429" providerId="ADAL" clId="{AF0E25A9-A708-4F4B-9B99-83F73D9A760C}" dt="2022-07-25T08:44:25.656" v="100"/>
          <pc:sldLayoutMkLst>
            <pc:docMk/>
            <pc:sldMasterMk cId="2665639823" sldId="2147483677"/>
            <pc:sldLayoutMk cId="1145339782" sldId="2147483684"/>
          </pc:sldLayoutMkLst>
          <pc:spChg chg="mod">
            <ac:chgData name="Bethany Broughton" userId="c940cebe-c760-4a12-8cf8-27f7f57d0429" providerId="ADAL" clId="{AF0E25A9-A708-4F4B-9B99-83F73D9A760C}" dt="2022-07-25T08:44:25.656" v="100"/>
            <ac:spMkLst>
              <pc:docMk/>
              <pc:sldMasterMk cId="2665639823" sldId="2147483677"/>
              <pc:sldLayoutMk cId="1145339782" sldId="2147483684"/>
              <ac:spMk id="7" creationId="{6F5475F3-7DBF-484D-A716-C31CE98B4A8B}"/>
            </ac:spMkLst>
          </pc:spChg>
        </pc:sldLayoutChg>
      </pc:sldMasterChg>
    </pc:docChg>
  </pc:docChgLst>
  <pc:docChgLst>
    <pc:chgData name="Honor Morris" userId="66df3a78-8f32-46eb-bfcd-f8669267c199" providerId="ADAL" clId="{560E465B-DF79-4095-8AB6-034538EFB85E}"/>
    <pc:docChg chg="undo custSel addSld delSld modSld modMainMaster">
      <pc:chgData name="Honor Morris" userId="66df3a78-8f32-46eb-bfcd-f8669267c199" providerId="ADAL" clId="{560E465B-DF79-4095-8AB6-034538EFB85E}" dt="2022-07-22T11:42:22.230" v="197"/>
      <pc:docMkLst>
        <pc:docMk/>
      </pc:docMkLst>
      <pc:sldChg chg="modSp mod">
        <pc:chgData name="Honor Morris" userId="66df3a78-8f32-46eb-bfcd-f8669267c199" providerId="ADAL" clId="{560E465B-DF79-4095-8AB6-034538EFB85E}" dt="2022-07-22T11:38:42.532" v="172" actId="20577"/>
        <pc:sldMkLst>
          <pc:docMk/>
          <pc:sldMk cId="2294744628" sldId="2146847406"/>
        </pc:sldMkLst>
        <pc:spChg chg="mod">
          <ac:chgData name="Honor Morris" userId="66df3a78-8f32-46eb-bfcd-f8669267c199" providerId="ADAL" clId="{560E465B-DF79-4095-8AB6-034538EFB85E}" dt="2022-07-22T11:38:42.532" v="172" actId="20577"/>
          <ac:spMkLst>
            <pc:docMk/>
            <pc:sldMk cId="2294744628" sldId="2146847406"/>
            <ac:spMk id="9" creationId="{71AECA1A-01C4-7348-A6C1-7E803B11C9F9}"/>
          </ac:spMkLst>
        </pc:spChg>
      </pc:sldChg>
      <pc:sldChg chg="addSp delSp modSp mod addCm delCm modCm">
        <pc:chgData name="Honor Morris" userId="66df3a78-8f32-46eb-bfcd-f8669267c199" providerId="ADAL" clId="{560E465B-DF79-4095-8AB6-034538EFB85E}" dt="2022-07-22T11:42:22.230" v="197"/>
        <pc:sldMkLst>
          <pc:docMk/>
          <pc:sldMk cId="3866053273" sldId="2146847424"/>
        </pc:sldMkLst>
        <pc:spChg chg="mod">
          <ac:chgData name="Honor Morris" userId="66df3a78-8f32-46eb-bfcd-f8669267c199" providerId="ADAL" clId="{560E465B-DF79-4095-8AB6-034538EFB85E}" dt="2022-07-22T11:33:12.554" v="101" actId="20577"/>
          <ac:spMkLst>
            <pc:docMk/>
            <pc:sldMk cId="3866053273" sldId="2146847424"/>
            <ac:spMk id="2" creationId="{DABE2EA3-FA5F-4776-A85B-C8C3F5447898}"/>
          </ac:spMkLst>
        </pc:spChg>
        <pc:spChg chg="mod">
          <ac:chgData name="Honor Morris" userId="66df3a78-8f32-46eb-bfcd-f8669267c199" providerId="ADAL" clId="{560E465B-DF79-4095-8AB6-034538EFB85E}" dt="2022-07-22T11:36:16.352" v="152" actId="20577"/>
          <ac:spMkLst>
            <pc:docMk/>
            <pc:sldMk cId="3866053273" sldId="2146847424"/>
            <ac:spMk id="3" creationId="{14750E4E-AB4E-45EE-B2C1-E8E859E5998B}"/>
          </ac:spMkLst>
        </pc:spChg>
        <pc:spChg chg="add del mod">
          <ac:chgData name="Honor Morris" userId="66df3a78-8f32-46eb-bfcd-f8669267c199" providerId="ADAL" clId="{560E465B-DF79-4095-8AB6-034538EFB85E}" dt="2022-07-22T11:41:16.992" v="195" actId="478"/>
          <ac:spMkLst>
            <pc:docMk/>
            <pc:sldMk cId="3866053273" sldId="2146847424"/>
            <ac:spMk id="6" creationId="{1C0623C0-4C97-4453-AB7B-4F27FA89AD57}"/>
          </ac:spMkLst>
        </pc:spChg>
        <pc:spChg chg="mod">
          <ac:chgData name="Honor Morris" userId="66df3a78-8f32-46eb-bfcd-f8669267c199" providerId="ADAL" clId="{560E465B-DF79-4095-8AB6-034538EFB85E}" dt="2022-07-22T11:35:46.843" v="146" actId="20577"/>
          <ac:spMkLst>
            <pc:docMk/>
            <pc:sldMk cId="3866053273" sldId="2146847424"/>
            <ac:spMk id="7" creationId="{AFC13028-90C8-4098-AA58-C94241121966}"/>
          </ac:spMkLst>
        </pc:spChg>
        <pc:picChg chg="add mod">
          <ac:chgData name="Honor Morris" userId="66df3a78-8f32-46eb-bfcd-f8669267c199" providerId="ADAL" clId="{560E465B-DF79-4095-8AB6-034538EFB85E}" dt="2022-07-22T11:41:12.137" v="194"/>
          <ac:picMkLst>
            <pc:docMk/>
            <pc:sldMk cId="3866053273" sldId="2146847424"/>
            <ac:picMk id="10" creationId="{CB9D16C5-E44E-4EB0-94AC-82E39C06FEDB}"/>
          </ac:picMkLst>
        </pc:picChg>
        <pc:picChg chg="del">
          <ac:chgData name="Honor Morris" userId="66df3a78-8f32-46eb-bfcd-f8669267c199" providerId="ADAL" clId="{560E465B-DF79-4095-8AB6-034538EFB85E}" dt="2022-07-22T11:41:11.915" v="193" actId="478"/>
          <ac:picMkLst>
            <pc:docMk/>
            <pc:sldMk cId="3866053273" sldId="2146847424"/>
            <ac:picMk id="12" creationId="{519EF602-B200-49A1-841B-85DD26F1F609}"/>
          </ac:picMkLst>
        </pc:picChg>
      </pc:sldChg>
      <pc:sldChg chg="add del addCm modCm">
        <pc:chgData name="Honor Morris" userId="66df3a78-8f32-46eb-bfcd-f8669267c199" providerId="ADAL" clId="{560E465B-DF79-4095-8AB6-034538EFB85E}" dt="2022-07-22T11:36:02.053" v="147" actId="47"/>
        <pc:sldMkLst>
          <pc:docMk/>
          <pc:sldMk cId="170856579" sldId="2146847426"/>
        </pc:sldMkLst>
      </pc:sldChg>
      <pc:sldChg chg="addSp delSp modSp mod">
        <pc:chgData name="Honor Morris" userId="66df3a78-8f32-46eb-bfcd-f8669267c199" providerId="ADAL" clId="{560E465B-DF79-4095-8AB6-034538EFB85E}" dt="2022-07-22T11:05:55.127" v="38" actId="21"/>
        <pc:sldMkLst>
          <pc:docMk/>
          <pc:sldMk cId="1065028329" sldId="2146847429"/>
        </pc:sldMkLst>
        <pc:picChg chg="add del mod">
          <ac:chgData name="Honor Morris" userId="66df3a78-8f32-46eb-bfcd-f8669267c199" providerId="ADAL" clId="{560E465B-DF79-4095-8AB6-034538EFB85E}" dt="2022-07-22T11:05:17.595" v="33" actId="21"/>
          <ac:picMkLst>
            <pc:docMk/>
            <pc:sldMk cId="1065028329" sldId="2146847429"/>
            <ac:picMk id="6" creationId="{FEE7392B-8B97-4F5B-B8E7-5C826EC2CFE5}"/>
          </ac:picMkLst>
        </pc:picChg>
        <pc:picChg chg="add del mod">
          <ac:chgData name="Honor Morris" userId="66df3a78-8f32-46eb-bfcd-f8669267c199" providerId="ADAL" clId="{560E465B-DF79-4095-8AB6-034538EFB85E}" dt="2022-07-22T11:05:55.127" v="38" actId="21"/>
          <ac:picMkLst>
            <pc:docMk/>
            <pc:sldMk cId="1065028329" sldId="2146847429"/>
            <ac:picMk id="10" creationId="{24A3BC26-7AE0-4E06-93C6-DFED72ABD9C8}"/>
          </ac:picMkLst>
        </pc:picChg>
      </pc:sldChg>
      <pc:sldChg chg="addSp delSp modSp mod addCm delCm modCm">
        <pc:chgData name="Honor Morris" userId="66df3a78-8f32-46eb-bfcd-f8669267c199" providerId="ADAL" clId="{560E465B-DF79-4095-8AB6-034538EFB85E}" dt="2022-07-22T10:58:44.665" v="24" actId="478"/>
        <pc:sldMkLst>
          <pc:docMk/>
          <pc:sldMk cId="1081778649" sldId="2146847431"/>
        </pc:sldMkLst>
        <pc:spChg chg="add del mod">
          <ac:chgData name="Honor Morris" userId="66df3a78-8f32-46eb-bfcd-f8669267c199" providerId="ADAL" clId="{560E465B-DF79-4095-8AB6-034538EFB85E}" dt="2022-07-22T10:57:08.527" v="6" actId="478"/>
          <ac:spMkLst>
            <pc:docMk/>
            <pc:sldMk cId="1081778649" sldId="2146847431"/>
            <ac:spMk id="6" creationId="{C2F3609B-71C9-4952-BF2C-3805F3CD6468}"/>
          </ac:spMkLst>
        </pc:spChg>
        <pc:spChg chg="add del">
          <ac:chgData name="Honor Morris" userId="66df3a78-8f32-46eb-bfcd-f8669267c199" providerId="ADAL" clId="{560E465B-DF79-4095-8AB6-034538EFB85E}" dt="2022-07-22T10:57:07.851" v="5"/>
          <ac:spMkLst>
            <pc:docMk/>
            <pc:sldMk cId="1081778649" sldId="2146847431"/>
            <ac:spMk id="10" creationId="{8A5AC0CD-7E8B-4668-8E6A-12AA7ED80245}"/>
          </ac:spMkLst>
        </pc:spChg>
        <pc:spChg chg="add del mod">
          <ac:chgData name="Honor Morris" userId="66df3a78-8f32-46eb-bfcd-f8669267c199" providerId="ADAL" clId="{560E465B-DF79-4095-8AB6-034538EFB85E}" dt="2022-07-22T10:57:39.995" v="8"/>
          <ac:spMkLst>
            <pc:docMk/>
            <pc:sldMk cId="1081778649" sldId="2146847431"/>
            <ac:spMk id="12" creationId="{431D3D40-403B-4216-AA8A-58A07C8A7CC7}"/>
          </ac:spMkLst>
        </pc:spChg>
        <pc:spChg chg="add del mod">
          <ac:chgData name="Honor Morris" userId="66df3a78-8f32-46eb-bfcd-f8669267c199" providerId="ADAL" clId="{560E465B-DF79-4095-8AB6-034538EFB85E}" dt="2022-07-22T10:58:44.665" v="24" actId="478"/>
          <ac:spMkLst>
            <pc:docMk/>
            <pc:sldMk cId="1081778649" sldId="2146847431"/>
            <ac:spMk id="16" creationId="{8A1E184F-51C5-4D8D-A080-C40ADC105289}"/>
          </ac:spMkLst>
        </pc:spChg>
        <pc:picChg chg="add del">
          <ac:chgData name="Honor Morris" userId="66df3a78-8f32-46eb-bfcd-f8669267c199" providerId="ADAL" clId="{560E465B-DF79-4095-8AB6-034538EFB85E}" dt="2022-07-22T10:57:39.572" v="7" actId="478"/>
          <ac:picMkLst>
            <pc:docMk/>
            <pc:sldMk cId="1081778649" sldId="2146847431"/>
            <ac:picMk id="7" creationId="{F160175E-32FF-4177-A60B-6FA8FFF81A4A}"/>
          </ac:picMkLst>
        </pc:picChg>
        <pc:picChg chg="add del mod">
          <ac:chgData name="Honor Morris" userId="66df3a78-8f32-46eb-bfcd-f8669267c199" providerId="ADAL" clId="{560E465B-DF79-4095-8AB6-034538EFB85E}" dt="2022-07-22T10:57:46.401" v="13" actId="21"/>
          <ac:picMkLst>
            <pc:docMk/>
            <pc:sldMk cId="1081778649" sldId="2146847431"/>
            <ac:picMk id="14" creationId="{2D7D6608-9B1E-4FBC-94D7-011641FF2234}"/>
          </ac:picMkLst>
        </pc:picChg>
        <pc:picChg chg="add mod">
          <ac:chgData name="Honor Morris" userId="66df3a78-8f32-46eb-bfcd-f8669267c199" providerId="ADAL" clId="{560E465B-DF79-4095-8AB6-034538EFB85E}" dt="2022-07-22T10:57:54.041" v="18"/>
          <ac:picMkLst>
            <pc:docMk/>
            <pc:sldMk cId="1081778649" sldId="2146847431"/>
            <ac:picMk id="17" creationId="{47946F35-6B8F-42A7-B579-859A9615FBF4}"/>
          </ac:picMkLst>
        </pc:picChg>
      </pc:sldChg>
      <pc:sldChg chg="addSp delSp modSp mod">
        <pc:chgData name="Honor Morris" userId="66df3a78-8f32-46eb-bfcd-f8669267c199" providerId="ADAL" clId="{560E465B-DF79-4095-8AB6-034538EFB85E}" dt="2022-07-22T10:57:52.966" v="17" actId="21"/>
        <pc:sldMkLst>
          <pc:docMk/>
          <pc:sldMk cId="2910642500" sldId="2146847433"/>
        </pc:sldMkLst>
        <pc:picChg chg="add del mod">
          <ac:chgData name="Honor Morris" userId="66df3a78-8f32-46eb-bfcd-f8669267c199" providerId="ADAL" clId="{560E465B-DF79-4095-8AB6-034538EFB85E}" dt="2022-07-22T10:57:52.966" v="17" actId="21"/>
          <ac:picMkLst>
            <pc:docMk/>
            <pc:sldMk cId="2910642500" sldId="2146847433"/>
            <ac:picMk id="10" creationId="{9EA041E7-6E39-41C6-8385-3D3869CBC027}"/>
          </ac:picMkLst>
        </pc:picChg>
      </pc:sldChg>
      <pc:sldChg chg="addSp delSp modSp mod">
        <pc:chgData name="Honor Morris" userId="66df3a78-8f32-46eb-bfcd-f8669267c199" providerId="ADAL" clId="{560E465B-DF79-4095-8AB6-034538EFB85E}" dt="2022-07-22T11:41:09.265" v="192" actId="21"/>
        <pc:sldMkLst>
          <pc:docMk/>
          <pc:sldMk cId="2791433968" sldId="2146847434"/>
        </pc:sldMkLst>
        <pc:picChg chg="add del mod">
          <ac:chgData name="Honor Morris" userId="66df3a78-8f32-46eb-bfcd-f8669267c199" providerId="ADAL" clId="{560E465B-DF79-4095-8AB6-034538EFB85E}" dt="2022-07-22T11:41:09.265" v="192" actId="21"/>
          <ac:picMkLst>
            <pc:docMk/>
            <pc:sldMk cId="2791433968" sldId="2146847434"/>
            <ac:picMk id="6" creationId="{39289B8F-E6B1-47B2-AC43-5C19A1358A79}"/>
          </ac:picMkLst>
        </pc:picChg>
      </pc:sldChg>
      <pc:sldChg chg="del">
        <pc:chgData name="Honor Morris" userId="66df3a78-8f32-46eb-bfcd-f8669267c199" providerId="ADAL" clId="{560E465B-DF79-4095-8AB6-034538EFB85E}" dt="2022-07-22T11:04:14.253" v="27" actId="2696"/>
        <pc:sldMkLst>
          <pc:docMk/>
          <pc:sldMk cId="1542158035" sldId="2146847440"/>
        </pc:sldMkLst>
      </pc:sldChg>
      <pc:sldChg chg="addSp delSp modSp mod addCm modCm">
        <pc:chgData name="Honor Morris" userId="66df3a78-8f32-46eb-bfcd-f8669267c199" providerId="ADAL" clId="{560E465B-DF79-4095-8AB6-034538EFB85E}" dt="2022-07-22T11:06:51.127" v="50" actId="5900"/>
        <pc:sldMkLst>
          <pc:docMk/>
          <pc:sldMk cId="3251118526" sldId="2146847441"/>
        </pc:sldMkLst>
        <pc:picChg chg="del">
          <ac:chgData name="Honor Morris" userId="66df3a78-8f32-46eb-bfcd-f8669267c199" providerId="ADAL" clId="{560E465B-DF79-4095-8AB6-034538EFB85E}" dt="2022-07-22T11:05:20.449" v="34" actId="478"/>
          <ac:picMkLst>
            <pc:docMk/>
            <pc:sldMk cId="3251118526" sldId="2146847441"/>
            <ac:picMk id="6" creationId="{EF857C81-F567-4B67-B66A-A21A3F52BC1C}"/>
          </ac:picMkLst>
        </pc:picChg>
        <pc:picChg chg="add del mod">
          <ac:chgData name="Honor Morris" userId="66df3a78-8f32-46eb-bfcd-f8669267c199" providerId="ADAL" clId="{560E465B-DF79-4095-8AB6-034538EFB85E}" dt="2022-07-22T11:05:57.352" v="39" actId="478"/>
          <ac:picMkLst>
            <pc:docMk/>
            <pc:sldMk cId="3251118526" sldId="2146847441"/>
            <ac:picMk id="9" creationId="{CA9114DD-9016-4418-B923-B32B4080A59E}"/>
          </ac:picMkLst>
        </pc:picChg>
        <pc:picChg chg="add del mod">
          <ac:chgData name="Honor Morris" userId="66df3a78-8f32-46eb-bfcd-f8669267c199" providerId="ADAL" clId="{560E465B-DF79-4095-8AB6-034538EFB85E}" dt="2022-07-22T11:06:32.882" v="46" actId="478"/>
          <ac:picMkLst>
            <pc:docMk/>
            <pc:sldMk cId="3251118526" sldId="2146847441"/>
            <ac:picMk id="10" creationId="{275DF015-C96B-4144-B249-9FB0642F321D}"/>
          </ac:picMkLst>
        </pc:picChg>
        <pc:picChg chg="add mod">
          <ac:chgData name="Honor Morris" userId="66df3a78-8f32-46eb-bfcd-f8669267c199" providerId="ADAL" clId="{560E465B-DF79-4095-8AB6-034538EFB85E}" dt="2022-07-22T11:06:33.091" v="47"/>
          <ac:picMkLst>
            <pc:docMk/>
            <pc:sldMk cId="3251118526" sldId="2146847441"/>
            <ac:picMk id="11" creationId="{E145F0A2-0AF3-4551-A6E0-E3A1AEC6CE6E}"/>
          </ac:picMkLst>
        </pc:picChg>
      </pc:sldChg>
      <pc:sldChg chg="addSp delSp modSp del mod">
        <pc:chgData name="Honor Morris" userId="66df3a78-8f32-46eb-bfcd-f8669267c199" providerId="ADAL" clId="{560E465B-DF79-4095-8AB6-034538EFB85E}" dt="2022-07-22T11:31:52.711" v="62" actId="2696"/>
        <pc:sldMkLst>
          <pc:docMk/>
          <pc:sldMk cId="85543003" sldId="2146847445"/>
        </pc:sldMkLst>
        <pc:picChg chg="add del mod">
          <ac:chgData name="Honor Morris" userId="66df3a78-8f32-46eb-bfcd-f8669267c199" providerId="ADAL" clId="{560E465B-DF79-4095-8AB6-034538EFB85E}" dt="2022-07-22T11:06:31.011" v="45" actId="21"/>
          <ac:picMkLst>
            <pc:docMk/>
            <pc:sldMk cId="85543003" sldId="2146847445"/>
            <ac:picMk id="9" creationId="{FDFD1FF9-E04E-452B-A8C3-09FD8B8AA4A5}"/>
          </ac:picMkLst>
        </pc:picChg>
        <pc:picChg chg="add del mod">
          <ac:chgData name="Honor Morris" userId="66df3a78-8f32-46eb-bfcd-f8669267c199" providerId="ADAL" clId="{560E465B-DF79-4095-8AB6-034538EFB85E}" dt="2022-07-22T11:09:23.913" v="56" actId="21"/>
          <ac:picMkLst>
            <pc:docMk/>
            <pc:sldMk cId="85543003" sldId="2146847445"/>
            <ac:picMk id="10" creationId="{AEDDB361-A47F-4AA8-A4DF-E8086FE82A18}"/>
          </ac:picMkLst>
        </pc:picChg>
      </pc:sldChg>
      <pc:sldChg chg="addSp delSp modSp add mod addCm modCm">
        <pc:chgData name="Honor Morris" userId="66df3a78-8f32-46eb-bfcd-f8669267c199" providerId="ADAL" clId="{560E465B-DF79-4095-8AB6-034538EFB85E}" dt="2022-07-22T11:32:03.822" v="63"/>
        <pc:sldMkLst>
          <pc:docMk/>
          <pc:sldMk cId="1690058363" sldId="2146847446"/>
        </pc:sldMkLst>
        <pc:picChg chg="del">
          <ac:chgData name="Honor Morris" userId="66df3a78-8f32-46eb-bfcd-f8669267c199" providerId="ADAL" clId="{560E465B-DF79-4095-8AB6-034538EFB85E}" dt="2022-07-22T11:09:00.073" v="52" actId="478"/>
          <ac:picMkLst>
            <pc:docMk/>
            <pc:sldMk cId="1690058363" sldId="2146847446"/>
            <ac:picMk id="6" creationId="{CBC83687-DCCA-4255-AA3D-8E09D8ECC43C}"/>
          </ac:picMkLst>
        </pc:picChg>
        <pc:picChg chg="add del mod">
          <ac:chgData name="Honor Morris" userId="66df3a78-8f32-46eb-bfcd-f8669267c199" providerId="ADAL" clId="{560E465B-DF79-4095-8AB6-034538EFB85E}" dt="2022-07-22T11:09:26.954" v="58" actId="478"/>
          <ac:picMkLst>
            <pc:docMk/>
            <pc:sldMk cId="1690058363" sldId="2146847446"/>
            <ac:picMk id="9" creationId="{CFB8B105-6352-44B9-8EFC-16B638120842}"/>
          </ac:picMkLst>
        </pc:picChg>
        <pc:picChg chg="add mod">
          <ac:chgData name="Honor Morris" userId="66df3a78-8f32-46eb-bfcd-f8669267c199" providerId="ADAL" clId="{560E465B-DF79-4095-8AB6-034538EFB85E}" dt="2022-07-22T11:09:25.060" v="57"/>
          <ac:picMkLst>
            <pc:docMk/>
            <pc:sldMk cId="1690058363" sldId="2146847446"/>
            <ac:picMk id="10" creationId="{3884381E-9627-453F-B5C3-D4FE2D41D0E6}"/>
          </ac:picMkLst>
        </pc:picChg>
      </pc:sldChg>
      <pc:sldMasterChg chg="modSp mod">
        <pc:chgData name="Honor Morris" userId="66df3a78-8f32-46eb-bfcd-f8669267c199" providerId="ADAL" clId="{560E465B-DF79-4095-8AB6-034538EFB85E}" dt="2022-07-22T11:39:16.750" v="185" actId="13926"/>
        <pc:sldMasterMkLst>
          <pc:docMk/>
          <pc:sldMasterMk cId="2665639823" sldId="2147483677"/>
        </pc:sldMasterMkLst>
        <pc:spChg chg="mod">
          <ac:chgData name="Honor Morris" userId="66df3a78-8f32-46eb-bfcd-f8669267c199" providerId="ADAL" clId="{560E465B-DF79-4095-8AB6-034538EFB85E}" dt="2022-07-22T11:39:16.750" v="185" actId="13926"/>
          <ac:spMkLst>
            <pc:docMk/>
            <pc:sldMasterMk cId="2665639823" sldId="2147483677"/>
            <ac:spMk id="12" creationId="{FF61FCD6-840F-46CE-A897-5BDCC866EBD1}"/>
          </ac:spMkLst>
        </pc:spChg>
      </pc:sldMasterChg>
    </pc:docChg>
  </pc:docChgLst>
  <pc:docChgLst>
    <pc:chgData name="Isabelle Dally" userId="S::isabelle.dally@heliosmedcomms.com::3d4e7290-2130-469d-9fac-952f0b0009a2" providerId="AD" clId="Web-{DEBC3EFA-2B24-5A69-4900-1891E68FD14A}"/>
    <pc:docChg chg="delSld">
      <pc:chgData name="Isabelle Dally" userId="S::isabelle.dally@heliosmedcomms.com::3d4e7290-2130-469d-9fac-952f0b0009a2" providerId="AD" clId="Web-{DEBC3EFA-2B24-5A69-4900-1891E68FD14A}" dt="2022-07-26T16:29:18.437" v="0"/>
      <pc:docMkLst>
        <pc:docMk/>
      </pc:docMkLst>
      <pc:sldChg chg="del">
        <pc:chgData name="Isabelle Dally" userId="S::isabelle.dally@heliosmedcomms.com::3d4e7290-2130-469d-9fac-952f0b0009a2" providerId="AD" clId="Web-{DEBC3EFA-2B24-5A69-4900-1891E68FD14A}" dt="2022-07-26T16:29:18.437" v="0"/>
        <pc:sldMkLst>
          <pc:docMk/>
          <pc:sldMk cId="1203747280" sldId="214684742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4687D185-AFDC-174B-B3A6-C08F4A7C4325}" type="datetimeFigureOut">
              <a:rPr lang="en-GB" smtClean="0"/>
              <a:pPr/>
              <a:t>07/01/2025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B046004E-350C-3048-904D-E601776AB30A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8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, rectangle&#10;&#10;Description automatically generated">
            <a:extLst>
              <a:ext uri="{FF2B5EF4-FFF2-40B4-BE49-F238E27FC236}">
                <a16:creationId xmlns:a16="http://schemas.microsoft.com/office/drawing/2014/main" id="{0A33316F-B1D5-114A-BEC0-14F0E4D0ED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4800" cy="6865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366448-9A2D-6E4B-9F8A-769DE0B74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892" t="50777" r="34380"/>
          <a:stretch/>
        </p:blipFill>
        <p:spPr>
          <a:xfrm>
            <a:off x="1" y="0"/>
            <a:ext cx="12192000" cy="39924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9087D1D-B2D6-D44A-900D-872BD4C324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86000"/>
            <a:ext cx="6480000" cy="180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br>
              <a:rPr lang="en-US"/>
            </a:br>
            <a:r>
              <a:rPr lang="en-US"/>
              <a:t>Click to edit</a:t>
            </a:r>
            <a:br>
              <a:rPr lang="en-US"/>
            </a:br>
            <a:r>
              <a:rPr lang="en-US"/>
              <a:t>presentation title</a:t>
            </a:r>
            <a:endParaRPr lang="en-GB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85BB56C-E7A2-1545-B6B6-4C9C64D102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1480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9528B1-EF8B-074A-A297-A83026E04D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9200" y="5405896"/>
            <a:ext cx="3756215" cy="14256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B34DF1-84BC-413D-8901-57B0C9CA5E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10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F9C8A500-4B81-7B48-A31E-8B8957A3E2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1480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F7CA3F-1067-F24A-AC49-D34BAF0EEC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86000"/>
            <a:ext cx="6480000" cy="180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presentation title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BD62869-30B7-9B4F-8192-18507D9EB5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69200" y="5407200"/>
            <a:ext cx="3756218" cy="1425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6CCC59-4C24-6A48-9D5A-52104DDB4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3072" t="50777" r="33463"/>
          <a:stretch/>
        </p:blipFill>
        <p:spPr>
          <a:xfrm>
            <a:off x="0" y="0"/>
            <a:ext cx="12192000" cy="3992400"/>
          </a:xfrm>
          <a:prstGeom prst="rect">
            <a:avLst/>
          </a:prstGeom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E426A2-D813-4668-B846-DD006E76DE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4039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FBECC1AF-2988-4AB4-93E1-CF5B1CE82B4A}"/>
              </a:ext>
            </a:extLst>
          </p:cNvPr>
          <p:cNvSpPr/>
          <p:nvPr userDrawn="1"/>
        </p:nvSpPr>
        <p:spPr>
          <a:xfrm>
            <a:off x="11246400" y="6209041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95CC4F6-0757-4B3C-87C4-C2F950410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2960" t="41940" r="57633"/>
          <a:stretch/>
        </p:blipFill>
        <p:spPr>
          <a:xfrm rot="20836538" flipH="1">
            <a:off x="-798425" y="-1039782"/>
            <a:ext cx="11407289" cy="5977918"/>
          </a:xfrm>
          <a:custGeom>
            <a:avLst/>
            <a:gdLst>
              <a:gd name="connsiteX0" fmla="*/ 10057435 w 11407289"/>
              <a:gd name="connsiteY0" fmla="*/ 0 h 5977918"/>
              <a:gd name="connsiteX1" fmla="*/ 0 w 11407289"/>
              <a:gd name="connsiteY1" fmla="*/ 2271036 h 5977918"/>
              <a:gd name="connsiteX2" fmla="*/ 0 w 11407289"/>
              <a:gd name="connsiteY2" fmla="*/ 5977918 h 5977918"/>
              <a:gd name="connsiteX3" fmla="*/ 11407289 w 11407289"/>
              <a:gd name="connsiteY3" fmla="*/ 5977918 h 597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07289" h="5977918">
                <a:moveTo>
                  <a:pt x="10057435" y="0"/>
                </a:moveTo>
                <a:lnTo>
                  <a:pt x="0" y="2271036"/>
                </a:lnTo>
                <a:lnTo>
                  <a:pt x="0" y="5977918"/>
                </a:lnTo>
                <a:lnTo>
                  <a:pt x="11407289" y="5977918"/>
                </a:lnTo>
                <a:close/>
              </a:path>
            </a:pathLst>
          </a:cu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7F21C2C-15A4-7F45-B0CB-86AEEB9C48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4021055"/>
            <a:ext cx="6480000" cy="11988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section title</a:t>
            </a:r>
            <a:endParaRPr lang="en-GB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E22EDCA-5C28-E347-ACF4-79FD5EE05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3496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05027B8-451C-0745-8CDE-BE69F40B16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C1C3BD2-E178-F345-B79F-1DD61424D982}"/>
              </a:ext>
            </a:extLst>
          </p:cNvPr>
          <p:cNvSpPr/>
          <p:nvPr userDrawn="1"/>
        </p:nvSpPr>
        <p:spPr>
          <a:xfrm>
            <a:off x="11659209" y="6116400"/>
            <a:ext cx="185282" cy="18528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88705B-688D-4BBE-AFA8-803C008BA5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97530E-185C-4015-9C90-EA4D9289A8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64400" y="6331441"/>
            <a:ext cx="432000" cy="223200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552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90CEEC2E-124A-4F43-BAB2-FA91BE5909C2}"/>
              </a:ext>
            </a:extLst>
          </p:cNvPr>
          <p:cNvSpPr/>
          <p:nvPr userDrawn="1"/>
        </p:nvSpPr>
        <p:spPr>
          <a:xfrm>
            <a:off x="11246400" y="6209041"/>
            <a:ext cx="468000" cy="46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0CAC459-CD5F-4270-8F31-936D75972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-1" t="38029" r="58511"/>
          <a:stretch/>
        </p:blipFill>
        <p:spPr>
          <a:xfrm rot="20820000" flipH="1">
            <a:off x="-850331" y="-1600212"/>
            <a:ext cx="12010007" cy="6380624"/>
          </a:xfrm>
          <a:custGeom>
            <a:avLst/>
            <a:gdLst>
              <a:gd name="connsiteX0" fmla="*/ 0 w 12010007"/>
              <a:gd name="connsiteY0" fmla="*/ 2944750 h 6380624"/>
              <a:gd name="connsiteX1" fmla="*/ 0 w 12010007"/>
              <a:gd name="connsiteY1" fmla="*/ 6380624 h 6380624"/>
              <a:gd name="connsiteX2" fmla="*/ 12010007 w 12010007"/>
              <a:gd name="connsiteY2" fmla="*/ 6380624 h 6380624"/>
              <a:gd name="connsiteX3" fmla="*/ 12010007 w 12010007"/>
              <a:gd name="connsiteY3" fmla="*/ 5755018 h 6380624"/>
              <a:gd name="connsiteX4" fmla="*/ 11893580 w 12010007"/>
              <a:gd name="connsiteY4" fmla="*/ 5781898 h 6380624"/>
              <a:gd name="connsiteX5" fmla="*/ 10669867 w 12010007"/>
              <a:gd name="connsiteY5" fmla="*/ 481418 h 6380624"/>
              <a:gd name="connsiteX6" fmla="*/ 0 w 12010007"/>
              <a:gd name="connsiteY6" fmla="*/ 0 h 6380624"/>
              <a:gd name="connsiteX7" fmla="*/ 0 w 12010007"/>
              <a:gd name="connsiteY7" fmla="*/ 193017 h 6380624"/>
              <a:gd name="connsiteX8" fmla="*/ 836047 w 12010007"/>
              <a:gd name="connsiteY8" fmla="*/ 0 h 638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0007" h="6380624">
                <a:moveTo>
                  <a:pt x="0" y="2944750"/>
                </a:moveTo>
                <a:lnTo>
                  <a:pt x="0" y="6380624"/>
                </a:lnTo>
                <a:lnTo>
                  <a:pt x="12010007" y="6380624"/>
                </a:lnTo>
                <a:lnTo>
                  <a:pt x="12010007" y="5755018"/>
                </a:lnTo>
                <a:lnTo>
                  <a:pt x="11893580" y="5781898"/>
                </a:lnTo>
                <a:lnTo>
                  <a:pt x="10669867" y="481418"/>
                </a:lnTo>
                <a:close/>
                <a:moveTo>
                  <a:pt x="0" y="0"/>
                </a:moveTo>
                <a:lnTo>
                  <a:pt x="0" y="193017"/>
                </a:lnTo>
                <a:lnTo>
                  <a:pt x="836047" y="0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EEA461E-D8BF-5C4F-A437-9C7C874F9B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95BE32C-A41F-A240-843B-0AD0696F6938}"/>
              </a:ext>
            </a:extLst>
          </p:cNvPr>
          <p:cNvSpPr/>
          <p:nvPr userDrawn="1"/>
        </p:nvSpPr>
        <p:spPr>
          <a:xfrm>
            <a:off x="11659209" y="6116400"/>
            <a:ext cx="185282" cy="18528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0B13B9-CAF2-4EC9-A8F3-F68487F929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4021200"/>
            <a:ext cx="6480000" cy="11988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section title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3A914C4-D3BA-45F7-9461-428FDE0928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3496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9F15BE-4C55-4B27-97B4-2BDB6EB08C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7CB13-19E5-4C77-B31A-083A9D11C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64400" y="6331441"/>
            <a:ext cx="432000" cy="2232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585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E0E6-DC75-4B44-AE36-90944DF9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246504"/>
            <a:ext cx="86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AEFFC-91EA-4EA6-9D8A-02E7CDB26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9DD31-4D3B-4AB0-A929-416CE8A18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DCCFF21-3FE0-4813-A466-2801008A81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076170"/>
            <a:ext cx="10648950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556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E7CD-F305-43E9-86B0-12355525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48EA7-F68C-47EF-BEC4-187C77088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282" y="1404000"/>
            <a:ext cx="5400000" cy="4608000"/>
          </a:xfrm>
        </p:spPr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AFFAC-B44A-4106-AB5E-D7FEA6836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3482" y="1404000"/>
            <a:ext cx="5400000" cy="4608000"/>
          </a:xfrm>
        </p:spPr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2742F-FE91-4920-B471-B84AE2575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AC87096-F260-406A-9CB5-46FC0F806F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076170"/>
            <a:ext cx="10648950" cy="443887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100" dirty="0"/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39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106F4-133B-44D2-AA79-8FBAC23B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B3700-D5D0-420F-B1E0-32686E1D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B07320A4-EB7E-45EC-95A1-3FF279231A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076170"/>
            <a:ext cx="10648950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821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B33BC-1427-482B-92FA-142499FF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F5475F3-7DBF-484D-A716-C31CE98B4A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076170"/>
            <a:ext cx="10648950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1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5339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svg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8CF534C-5B06-49AE-9538-F6125E0A2656}"/>
              </a:ext>
            </a:extLst>
          </p:cNvPr>
          <p:cNvSpPr/>
          <p:nvPr userDrawn="1"/>
        </p:nvSpPr>
        <p:spPr>
          <a:xfrm>
            <a:off x="11246400" y="6209041"/>
            <a:ext cx="468000" cy="46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Picture 19" descr="Shape, rectangle&#10;&#10;Description automatically generated">
            <a:extLst>
              <a:ext uri="{FF2B5EF4-FFF2-40B4-BE49-F238E27FC236}">
                <a16:creationId xmlns:a16="http://schemas.microsoft.com/office/drawing/2014/main" id="{A3A3EF61-82F0-4FC3-AA94-9B4DC9F8950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91999" cy="114112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1A2AE35B-3713-4E04-BD23-89F85FEA045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223200" y="100800"/>
            <a:ext cx="2741277" cy="1040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70CB6ED-94F4-43D5-A7E6-1775F1190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10000"/>
          </a:blip>
          <a:srcRect l="59157" t="44809"/>
          <a:stretch/>
        </p:blipFill>
        <p:spPr>
          <a:xfrm>
            <a:off x="-1" y="0"/>
            <a:ext cx="7097485" cy="3411301"/>
          </a:xfrm>
          <a:prstGeom prst="rect">
            <a:avLst/>
          </a:prstGeom>
          <a:effectLst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FCBA9-E3AE-429C-BF56-B86D80AA0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282" y="1404000"/>
            <a:ext cx="11095200" cy="460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88000" lvl="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Blip>
                <a:blip r:embed="rId14">
                  <a:extLst>
                    <a:ext uri="{96DAC541-7B7A-43D3-8B79-37D633B846F1}">
                      <asvg:svgBlip xmlns:asvg="http://schemas.microsoft.com/office/drawing/2016/SVG/main" r:embed="rId15"/>
                    </a:ext>
                  </a:extLst>
                </a:blip>
              </a:buBlip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FBB6F-2A7B-435B-891F-1EA962315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4400" y="6331998"/>
            <a:ext cx="432000" cy="2220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595B33-58AD-4532-AEF7-AB747A047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11095200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74B1F8B-EED3-42C5-95CD-0CEF1606DC1B}"/>
              </a:ext>
            </a:extLst>
          </p:cNvPr>
          <p:cNvSpPr/>
          <p:nvPr userDrawn="1"/>
        </p:nvSpPr>
        <p:spPr>
          <a:xfrm>
            <a:off x="11659209" y="6116400"/>
            <a:ext cx="185282" cy="18528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10E142D7-B5B7-4149-AED0-B33B4AD69989}"/>
              </a:ext>
            </a:extLst>
          </p:cNvPr>
          <p:cNvSpPr txBox="1">
            <a:spLocks/>
          </p:cNvSpPr>
          <p:nvPr userDrawn="1"/>
        </p:nvSpPr>
        <p:spPr>
          <a:xfrm>
            <a:off x="547688" y="6234113"/>
            <a:ext cx="10648950" cy="44388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1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61FCD6-840F-46CE-A897-5BDCC866EBD1}"/>
              </a:ext>
            </a:extLst>
          </p:cNvPr>
          <p:cNvSpPr txBox="1"/>
          <p:nvPr userDrawn="1"/>
        </p:nvSpPr>
        <p:spPr>
          <a:xfrm>
            <a:off x="466724" y="6362116"/>
            <a:ext cx="10729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br>
              <a:rPr lang="en-GB" sz="900" dirty="0">
                <a:solidFill>
                  <a:schemeClr val="tx1"/>
                </a:solidFill>
              </a:rPr>
            </a:br>
            <a:r>
              <a:rPr lang="en-GB" sz="900" dirty="0">
                <a:solidFill>
                  <a:schemeClr val="tx1"/>
                </a:solidFill>
              </a:rPr>
              <a:t>CN-</a:t>
            </a:r>
            <a:r>
              <a:rPr lang="en-US" altLang="zh-CN" sz="900" dirty="0">
                <a:solidFill>
                  <a:schemeClr val="tx1"/>
                </a:solidFill>
              </a:rPr>
              <a:t>142728; </a:t>
            </a:r>
            <a:r>
              <a:rPr lang="en-GB" sz="900" dirty="0">
                <a:solidFill>
                  <a:schemeClr val="tx1"/>
                </a:solidFill>
              </a:rPr>
              <a:t>date of preparation: Dec 2024.         © 2025 AstraZeneca. All Rights Reserved. This information is intended for healthcare professionals only. EpiCentral is sponsored and developed by Amgen and AstraZeneca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3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79" r:id="rId5"/>
    <p:sldLayoutId id="2147483681" r:id="rId6"/>
    <p:sldLayoutId id="2147483683" r:id="rId7"/>
    <p:sldLayoutId id="214748368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16"/>
        </a:buBlip>
        <a:defRPr lang="en-US" sz="2000" b="0" i="0" kern="1200" dirty="0" smtClean="0">
          <a:solidFill>
            <a:schemeClr val="tx1"/>
          </a:solidFill>
          <a:latin typeface="Calibri" panose="020F0502020204030204" pitchFamily="34" charset="0"/>
          <a:ea typeface="Roboto" panose="02000000000000000000" pitchFamily="2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3793" userDrawn="1">
          <p15:clr>
            <a:srgbClr val="F26B43"/>
          </p15:clr>
        </p15:guide>
        <p15:guide id="6" orient="horz" pos="86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FA6BFC-0BEE-6742-B0BE-0DAAF034AF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999" y="3186000"/>
            <a:ext cx="7807632" cy="1800000"/>
          </a:xfrm>
        </p:spPr>
        <p:txBody>
          <a:bodyPr rIns="0"/>
          <a:lstStyle/>
          <a:p>
            <a:r>
              <a:rPr lang="en-GB" sz="3200" dirty="0"/>
              <a:t>Mechanism of disease: </a:t>
            </a:r>
            <a:br>
              <a:rPr lang="en-GB" sz="3200" dirty="0"/>
            </a:br>
            <a:r>
              <a:rPr lang="en-GB" sz="2800" dirty="0"/>
              <a:t>The role of the epithelial cytokines in asthma</a:t>
            </a:r>
            <a:endParaRPr lang="en-GB" sz="3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64A0543-F226-9C48-B3BC-816EDC5E99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999" y="5148000"/>
            <a:ext cx="6480000" cy="612000"/>
          </a:xfrm>
        </p:spPr>
        <p:txBody>
          <a:bodyPr/>
          <a:lstStyle/>
          <a:p>
            <a:r>
              <a:rPr lang="en-GB" sz="2400" dirty="0"/>
              <a:t>Images repository  </a:t>
            </a:r>
          </a:p>
          <a:p>
            <a:r>
              <a:rPr lang="en-GB" i="1" dirty="0"/>
              <a:t>Please cite AstraZeneca 2025 </a:t>
            </a:r>
          </a:p>
        </p:txBody>
      </p:sp>
      <p:sp>
        <p:nvSpPr>
          <p:cNvPr id="11" name="Date Placeholder 9">
            <a:extLst>
              <a:ext uri="{FF2B5EF4-FFF2-40B4-BE49-F238E27FC236}">
                <a16:creationId xmlns:a16="http://schemas.microsoft.com/office/drawing/2014/main" id="{AA8CF5B6-82C2-9449-949A-779FD2BC4571}"/>
              </a:ext>
            </a:extLst>
          </p:cNvPr>
          <p:cNvSpPr txBox="1">
            <a:spLocks/>
          </p:cNvSpPr>
          <p:nvPr/>
        </p:nvSpPr>
        <p:spPr>
          <a:xfrm>
            <a:off x="1794738" y="2569999"/>
            <a:ext cx="2743200" cy="222181"/>
          </a:xfrm>
          <a:prstGeom prst="rect">
            <a:avLst/>
          </a:prstGeom>
          <a:noFill/>
        </p:spPr>
        <p:txBody>
          <a:bodyPr lIns="0" rIns="0" anchor="ctr"/>
          <a:lstStyle>
            <a:defPPr>
              <a:defRPr lang="en-US"/>
            </a:defPPr>
            <a:lvl1pPr marL="0" algn="r" defTabSz="914400" rtl="0" eaLnBrk="1" latinLnBrk="0" hangingPunct="1">
              <a:defRPr lang="en-GB" sz="900" b="1" i="0" kern="1200" spc="2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FC969AA-4021-A0B9-D962-9848CB9C7B6B}"/>
              </a:ext>
            </a:extLst>
          </p:cNvPr>
          <p:cNvSpPr txBox="1"/>
          <p:nvPr/>
        </p:nvSpPr>
        <p:spPr>
          <a:xfrm>
            <a:off x="568403" y="6565639"/>
            <a:ext cx="10728862" cy="215444"/>
          </a:xfrm>
          <a:prstGeom prst="rect">
            <a:avLst/>
          </a:prstGeom>
          <a:solidFill>
            <a:srgbClr val="3C1658"/>
          </a:solidFill>
        </p:spPr>
        <p:txBody>
          <a:bodyPr wrap="square" rtlCol="0">
            <a:spAutoFit/>
          </a:bodyPr>
          <a:lstStyle/>
          <a:p>
            <a:r>
              <a:rPr lang="en-US" altLang="zh-CN" sz="800" b="1" dirty="0">
                <a:solidFill>
                  <a:schemeClr val="bg1">
                    <a:lumMod val="85000"/>
                  </a:schemeClr>
                </a:solidFill>
              </a:rPr>
              <a:t>CN-142728; date of preparation: Dec 2024.         © 2025 AstraZeneca. All Rights Reserved. This information is intended for healthcare professionals only. EpiCentral is sponsored and developed by Amgen and AstraZeneca.</a:t>
            </a:r>
            <a:endParaRPr lang="zh-CN" altLang="en-US" sz="8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744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50E4E-AB4E-45EE-B2C1-E8E859E59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399" y="1597091"/>
            <a:ext cx="3106738" cy="4320000"/>
          </a:xfrm>
          <a:solidFill>
            <a:schemeClr val="tx2">
              <a:lumMod val="20000"/>
              <a:lumOff val="80000"/>
            </a:schemeClr>
          </a:solidFill>
        </p:spPr>
        <p:txBody>
          <a:bodyPr lIns="46800" rIns="46800" anchor="ctr"/>
          <a:lstStyle/>
          <a:p>
            <a:pPr marL="0" indent="0" algn="ctr">
              <a:buNone/>
            </a:pPr>
            <a:r>
              <a:rPr lang="en-GB" sz="1400" dirty="0">
                <a:latin typeface="+mn-lt"/>
              </a:rPr>
              <a:t>As part of its T2-independent effects, TSLP can regulate the crosstalk between mast cells and airway smooth muscle by stimulating the release of signalling molecules.</a:t>
            </a:r>
            <a:r>
              <a:rPr lang="en-GB" sz="1400" baseline="30000" dirty="0">
                <a:latin typeface="+mn-lt"/>
              </a:rPr>
              <a:t>1</a:t>
            </a:r>
            <a:r>
              <a:rPr lang="en-GB" sz="1400" dirty="0">
                <a:latin typeface="+mn-lt"/>
              </a:rPr>
              <a:t> In doing so, </a:t>
            </a:r>
            <a:br>
              <a:rPr lang="en-GB" sz="1400" dirty="0">
                <a:latin typeface="+mn-lt"/>
              </a:rPr>
            </a:br>
            <a:r>
              <a:rPr lang="en-GB" sz="1400" dirty="0">
                <a:latin typeface="+mn-lt"/>
              </a:rPr>
              <a:t>TSLP-mediated mast cell-airway smooth muscle crosstalk can contribute to airway hyperresponsiveness</a:t>
            </a:r>
            <a:r>
              <a:rPr lang="en-GB" sz="1400" baseline="30000" dirty="0">
                <a:latin typeface="+mn-lt"/>
              </a:rPr>
              <a:t>2</a:t>
            </a:r>
            <a:r>
              <a:rPr lang="en-GB" sz="1400" dirty="0">
                <a:latin typeface="+mn-lt"/>
              </a:rPr>
              <a:t> – a cardinal feature of asthma</a:t>
            </a:r>
            <a:r>
              <a:rPr lang="en-GB" sz="1400" baseline="30000" dirty="0">
                <a:latin typeface="+mn-lt"/>
              </a:rPr>
              <a:t>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C407F9-617F-4BBB-9350-D486F54A37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9841" y="1597091"/>
            <a:ext cx="7677291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BE2EA3-FA5F-4776-A85B-C8C3F544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399" y="1621411"/>
            <a:ext cx="3106738" cy="826514"/>
          </a:xfrm>
        </p:spPr>
        <p:txBody>
          <a:bodyPr anchor="ctr"/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TSLP can influence mast cells, contributing to airway hyperresponsiveness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67E752-6AB0-4904-A3BF-A3A812C21AA3}"/>
              </a:ext>
            </a:extLst>
          </p:cNvPr>
          <p:cNvCxnSpPr/>
          <p:nvPr/>
        </p:nvCxnSpPr>
        <p:spPr>
          <a:xfrm>
            <a:off x="8534399" y="2447925"/>
            <a:ext cx="31067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CF06919-A52E-43FB-B8AA-F29D3EE1FD6D}"/>
              </a:ext>
            </a:extLst>
          </p:cNvPr>
          <p:cNvSpPr txBox="1">
            <a:spLocks/>
          </p:cNvSpPr>
          <p:nvPr/>
        </p:nvSpPr>
        <p:spPr>
          <a:xfrm>
            <a:off x="547688" y="6103488"/>
            <a:ext cx="10648950" cy="4438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1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T2, type 2; TSLP, thymic stromal lymphopoietin</a:t>
            </a:r>
          </a:p>
          <a:p>
            <a:r>
              <a:rPr lang="en-GB" sz="1000" dirty="0"/>
              <a:t>1. Kaur D, et al. </a:t>
            </a:r>
            <a:r>
              <a:rPr lang="en-GB" sz="1000" i="1" dirty="0"/>
              <a:t>Chest.</a:t>
            </a:r>
            <a:r>
              <a:rPr lang="en-GB" sz="1000" dirty="0"/>
              <a:t> 2012;142:76–85; 2. Gauvreau GM, et al. </a:t>
            </a:r>
            <a:r>
              <a:rPr lang="en-GB" sz="1000" i="1" dirty="0"/>
              <a:t>Expert Opin Ther Targets.</a:t>
            </a:r>
            <a:r>
              <a:rPr lang="en-GB" sz="1000" dirty="0"/>
              <a:t> 2020;24:777–792; 3. Chapman DG, Irvin CG. </a:t>
            </a:r>
            <a:r>
              <a:rPr lang="en-GB" sz="1000" i="1" dirty="0"/>
              <a:t>Clin Exp Allergy.</a:t>
            </a:r>
            <a:r>
              <a:rPr lang="en-GB" sz="1000" dirty="0"/>
              <a:t> 2015;45:706–719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A6B189-D657-45D5-ACB3-3893477517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86" y="1606702"/>
            <a:ext cx="7616000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18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50E4E-AB4E-45EE-B2C1-E8E859E59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399" y="1597091"/>
            <a:ext cx="3106738" cy="4320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en-GB" sz="1400" dirty="0">
                <a:latin typeface="+mn-lt"/>
              </a:rPr>
              <a:t>As a result of inflammatory signalling downstream of the epithelial cytokines TSLP, IL-33 and IL-25, airway inflammation can ultimately lead to oedema, mucus hypersecretion, airway hyperresponsiveness and bronchoconstriction</a:t>
            </a:r>
            <a:r>
              <a:rPr lang="en-GB" sz="1400" baseline="30000" dirty="0">
                <a:latin typeface="+mn-lt"/>
              </a:rPr>
              <a:t>1–5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C407F9-617F-4BBB-9350-D486F54A37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9841" y="1597091"/>
            <a:ext cx="7677291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BE2EA3-FA5F-4776-A85B-C8C3F544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399" y="1621411"/>
            <a:ext cx="3106738" cy="826514"/>
          </a:xfrm>
        </p:spPr>
        <p:txBody>
          <a:bodyPr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Epithelial cytokines drive pathophysiological changes to the airways in patients with asthma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67E752-6AB0-4904-A3BF-A3A812C21AA3}"/>
              </a:ext>
            </a:extLst>
          </p:cNvPr>
          <p:cNvCxnSpPr/>
          <p:nvPr/>
        </p:nvCxnSpPr>
        <p:spPr>
          <a:xfrm>
            <a:off x="8534399" y="2447925"/>
            <a:ext cx="31067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FEF73DD-66DE-4CE0-8AE6-AE49CDDED22E}"/>
              </a:ext>
            </a:extLst>
          </p:cNvPr>
          <p:cNvSpPr txBox="1">
            <a:spLocks/>
          </p:cNvSpPr>
          <p:nvPr/>
        </p:nvSpPr>
        <p:spPr>
          <a:xfrm>
            <a:off x="547688" y="6103488"/>
            <a:ext cx="10648950" cy="4438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1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IL, interleukin; TSLP, thymic stromal lymphopoietin</a:t>
            </a:r>
          </a:p>
          <a:p>
            <a:r>
              <a:rPr lang="en-GB" sz="1000" dirty="0"/>
              <a:t>1. Bartemes KR, Kita H. </a:t>
            </a:r>
            <a:r>
              <a:rPr lang="en-GB" sz="1000" i="1" dirty="0"/>
              <a:t>Clin Immunol.</a:t>
            </a:r>
            <a:r>
              <a:rPr lang="en-GB" sz="1000" dirty="0"/>
              <a:t> 2012;143:222–235; 2. Marone G, et al. </a:t>
            </a:r>
            <a:r>
              <a:rPr lang="en-GB" sz="1000" i="1" dirty="0"/>
              <a:t>Front Pharmacol.</a:t>
            </a:r>
            <a:r>
              <a:rPr lang="en-GB" sz="1000" dirty="0"/>
              <a:t> 2019;10:1387; 3. Gauvreau GM, et al. </a:t>
            </a:r>
            <a:r>
              <a:rPr lang="en-GB" sz="1000" i="1" dirty="0"/>
              <a:t>Expert Opin Ther Targets.</a:t>
            </a:r>
            <a:r>
              <a:rPr lang="en-GB" sz="1000" dirty="0"/>
              <a:t> 2020;24:777–792; </a:t>
            </a:r>
          </a:p>
          <a:p>
            <a:r>
              <a:rPr lang="en-GB" sz="1000" dirty="0"/>
              <a:t>4. Sumi Y, Hamid Q. </a:t>
            </a:r>
            <a:r>
              <a:rPr lang="en-GB" sz="1000" i="1" dirty="0"/>
              <a:t>Allergol Int.</a:t>
            </a:r>
            <a:r>
              <a:rPr lang="en-GB" sz="1000" dirty="0"/>
              <a:t> 2007;56:341–348; 5. Porsbjerg CM, et al. </a:t>
            </a:r>
            <a:r>
              <a:rPr lang="en-GB" sz="1000" i="1" dirty="0"/>
              <a:t>Eur Respir J.</a:t>
            </a:r>
            <a:r>
              <a:rPr lang="en-GB" sz="1000" dirty="0"/>
              <a:t> 2020;56:2000260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44B988-1CBE-472C-B21A-F9262172A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86" y="1613022"/>
            <a:ext cx="7616000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583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50E4E-AB4E-45EE-B2C1-E8E859E59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399" y="1597091"/>
            <a:ext cx="3106738" cy="4320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en-GB" sz="1400" dirty="0">
                <a:latin typeface="+mn-lt"/>
              </a:rPr>
              <a:t>Pathophysiological changes occurring in the airways, as a result of epithelial cytokine-mediated inflammatory signalling, can drive clinical features of asthma including cough, wheeze, shortness of breath and increased risk of severe asthma exacerbations</a:t>
            </a:r>
            <a:r>
              <a:rPr lang="en-GB" sz="1400" baseline="30000" dirty="0">
                <a:latin typeface="+mn-lt"/>
              </a:rPr>
              <a:t>1,2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C407F9-617F-4BBB-9350-D486F54A37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9841" y="1597091"/>
            <a:ext cx="7677291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BE2EA3-FA5F-4776-A85B-C8C3F544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399" y="1621411"/>
            <a:ext cx="3106738" cy="826514"/>
          </a:xfrm>
        </p:spPr>
        <p:txBody>
          <a:bodyPr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Clinical features of asthma are associated with the downstream effects of epithelial cytokines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67E752-6AB0-4904-A3BF-A3A812C21AA3}"/>
              </a:ext>
            </a:extLst>
          </p:cNvPr>
          <p:cNvCxnSpPr/>
          <p:nvPr/>
        </p:nvCxnSpPr>
        <p:spPr>
          <a:xfrm>
            <a:off x="8534399" y="2447925"/>
            <a:ext cx="31067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74D0ED-48CB-413F-93FA-BE8D68A5D88E}"/>
              </a:ext>
            </a:extLst>
          </p:cNvPr>
          <p:cNvSpPr txBox="1">
            <a:spLocks/>
          </p:cNvSpPr>
          <p:nvPr/>
        </p:nvSpPr>
        <p:spPr>
          <a:xfrm>
            <a:off x="547688" y="6103488"/>
            <a:ext cx="10648950" cy="4438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1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1. Porsbjerg CM, et al. </a:t>
            </a:r>
            <a:r>
              <a:rPr lang="en-GB" sz="1000" i="1" dirty="0"/>
              <a:t>Eur Respir J.</a:t>
            </a:r>
            <a:r>
              <a:rPr lang="en-GB" sz="1000" dirty="0"/>
              <a:t> 2020;56:2000260; 2. Heijink IH, et al. </a:t>
            </a:r>
            <a:r>
              <a:rPr lang="en-GB" sz="1000" i="1" dirty="0"/>
              <a:t>Allergy.</a:t>
            </a:r>
            <a:r>
              <a:rPr lang="en-GB" sz="1000" dirty="0"/>
              <a:t> 2020;75:1902–1917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E444DB-ACD0-4649-AC01-46F58BB8F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86" y="1613869"/>
            <a:ext cx="7616000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94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50E4E-AB4E-45EE-B2C1-E8E859E59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399" y="1597091"/>
            <a:ext cx="3106738" cy="4320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en-GB" sz="1400" dirty="0">
                <a:latin typeface="+mn-lt"/>
              </a:rPr>
              <a:t>The airways are constantly exposed to insults such as inhaled pathogens, pollutants and aeroallergens</a:t>
            </a:r>
            <a:r>
              <a:rPr lang="en-GB" sz="1400" baseline="30000" dirty="0">
                <a:latin typeface="+mn-lt"/>
              </a:rPr>
              <a:t>1,2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C407F9-617F-4BBB-9350-D486F54A37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9841" y="1597091"/>
            <a:ext cx="7677291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BE2EA3-FA5F-4776-A85B-C8C3F544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399" y="1621411"/>
            <a:ext cx="3106738" cy="826514"/>
          </a:xfrm>
        </p:spPr>
        <p:txBody>
          <a:bodyPr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The airways are exposed to environmental insults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67E752-6AB0-4904-A3BF-A3A812C21AA3}"/>
              </a:ext>
            </a:extLst>
          </p:cNvPr>
          <p:cNvCxnSpPr/>
          <p:nvPr/>
        </p:nvCxnSpPr>
        <p:spPr>
          <a:xfrm>
            <a:off x="8534399" y="2447925"/>
            <a:ext cx="31067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ADFF928-5413-444C-A8E5-0DADF476FB19}"/>
              </a:ext>
            </a:extLst>
          </p:cNvPr>
          <p:cNvSpPr txBox="1">
            <a:spLocks/>
          </p:cNvSpPr>
          <p:nvPr/>
        </p:nvSpPr>
        <p:spPr>
          <a:xfrm>
            <a:off x="547688" y="6103488"/>
            <a:ext cx="10648950" cy="4438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1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1. Tam A, et al. </a:t>
            </a:r>
            <a:r>
              <a:rPr lang="en-GB" sz="1000" i="1" dirty="0"/>
              <a:t>Ther Adv Respir Dis.</a:t>
            </a:r>
            <a:r>
              <a:rPr lang="en-GB" sz="1000" dirty="0"/>
              <a:t> 2011;5:255–273; 2. Heijink IH, et al. </a:t>
            </a:r>
            <a:r>
              <a:rPr lang="en-GB" sz="1000" i="1" dirty="0"/>
              <a:t>Allergy.</a:t>
            </a:r>
            <a:r>
              <a:rPr lang="en-GB" sz="1000" dirty="0"/>
              <a:t> 2020;75:1902–1917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E5D210-A31A-4846-937B-95B757BA4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86" y="1613022"/>
            <a:ext cx="7616000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747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50E4E-AB4E-45EE-B2C1-E8E859E59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399" y="1597091"/>
            <a:ext cx="3106738" cy="4320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en-GB" sz="1400" dirty="0">
                <a:latin typeface="+mn-lt"/>
              </a:rPr>
              <a:t>The airway epithelium is the first line of defence against insults such as allergens, pathogens and pollutants.</a:t>
            </a:r>
            <a:r>
              <a:rPr lang="en-GB" sz="1400" baseline="30000" dirty="0">
                <a:latin typeface="+mn-lt"/>
              </a:rPr>
              <a:t>1,2</a:t>
            </a:r>
            <a:r>
              <a:rPr lang="en-GB" sz="1400" dirty="0">
                <a:latin typeface="+mn-lt"/>
              </a:rPr>
              <a:t> It provides an effective physical barrier comprising epithelial cells held together by cell-cell junctions, rendering the structure impermeable, and an immunological barrier that recognises and </a:t>
            </a:r>
            <a:br>
              <a:rPr lang="en-GB" sz="1400" dirty="0">
                <a:latin typeface="+mn-lt"/>
              </a:rPr>
            </a:br>
            <a:r>
              <a:rPr lang="en-GB" sz="1400" dirty="0">
                <a:latin typeface="+mn-lt"/>
              </a:rPr>
              <a:t>controls pathogens</a:t>
            </a:r>
            <a:r>
              <a:rPr lang="en-GB" sz="1400" baseline="30000" dirty="0">
                <a:latin typeface="+mn-lt"/>
              </a:rPr>
              <a:t>3,4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C407F9-617F-4BBB-9350-D486F54A37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9841" y="1597091"/>
            <a:ext cx="7677291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BE2EA3-FA5F-4776-A85B-C8C3F544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399" y="1621411"/>
            <a:ext cx="3106738" cy="826514"/>
          </a:xfrm>
        </p:spPr>
        <p:txBody>
          <a:bodyPr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The airway epithelium acts as a physical and immunological barrier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67E752-6AB0-4904-A3BF-A3A812C21AA3}"/>
              </a:ext>
            </a:extLst>
          </p:cNvPr>
          <p:cNvCxnSpPr/>
          <p:nvPr/>
        </p:nvCxnSpPr>
        <p:spPr>
          <a:xfrm>
            <a:off x="8534399" y="2447925"/>
            <a:ext cx="31067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0731958-634F-4696-B6B4-8426C501CC90}"/>
              </a:ext>
            </a:extLst>
          </p:cNvPr>
          <p:cNvSpPr txBox="1">
            <a:spLocks/>
          </p:cNvSpPr>
          <p:nvPr/>
        </p:nvSpPr>
        <p:spPr>
          <a:xfrm>
            <a:off x="547688" y="6103488"/>
            <a:ext cx="10648950" cy="4438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1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1. Tam A, et al. </a:t>
            </a:r>
            <a:r>
              <a:rPr lang="en-GB" sz="1000" i="1" dirty="0"/>
              <a:t>Ther Adv Respir Dis.</a:t>
            </a:r>
            <a:r>
              <a:rPr lang="en-GB" sz="1000" dirty="0"/>
              <a:t> 2011;5:255–273; 2. Heijink IH, et al. </a:t>
            </a:r>
            <a:r>
              <a:rPr lang="en-GB" sz="1000" i="1" dirty="0"/>
              <a:t>Allergy.</a:t>
            </a:r>
            <a:r>
              <a:rPr lang="en-GB" sz="1000" dirty="0"/>
              <a:t> 2020;75:1902–1917; 3. Vareille M, et al. </a:t>
            </a:r>
            <a:r>
              <a:rPr lang="en-GB" sz="1000" i="1" dirty="0"/>
              <a:t>Clin Microbiol Rev.</a:t>
            </a:r>
            <a:r>
              <a:rPr lang="en-GB" sz="1000" dirty="0"/>
              <a:t> 2011;24:210–229; </a:t>
            </a:r>
            <a:br>
              <a:rPr lang="en-GB" sz="1000" dirty="0"/>
            </a:br>
            <a:r>
              <a:rPr lang="en-GB" sz="1000" dirty="0"/>
              <a:t>4. Bartemes KR, Kita H. </a:t>
            </a:r>
            <a:r>
              <a:rPr lang="en-GB" sz="1000" i="1" dirty="0"/>
              <a:t>Clin Immunol.</a:t>
            </a:r>
            <a:r>
              <a:rPr lang="en-GB" sz="1000" dirty="0"/>
              <a:t> 2012;143:222–235</a:t>
            </a:r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8FED75F-AA71-4A3A-922D-5F77142B4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95" y="1607551"/>
            <a:ext cx="7612981" cy="428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5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50E4E-AB4E-45EE-B2C1-E8E859E59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399" y="1597091"/>
            <a:ext cx="3106738" cy="4320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en-GB" sz="1400" dirty="0">
                <a:latin typeface="+mn-lt"/>
              </a:rPr>
              <a:t>In patients with asthma, the epithelial barrier is damaged: cell structure is compromised and there are gaps between cells.</a:t>
            </a:r>
            <a:r>
              <a:rPr lang="en-GB" sz="1400" baseline="30000" dirty="0">
                <a:latin typeface="+mn-lt"/>
              </a:rPr>
              <a:t>1,2</a:t>
            </a:r>
            <a:r>
              <a:rPr lang="en-GB" sz="1400" dirty="0">
                <a:latin typeface="+mn-lt"/>
              </a:rPr>
              <a:t> These disruptions leave the cells vulnerable to environmental insults.</a:t>
            </a:r>
            <a:r>
              <a:rPr lang="en-GB" sz="1400" baseline="30000" dirty="0">
                <a:latin typeface="+mn-lt"/>
              </a:rPr>
              <a:t>1,2</a:t>
            </a:r>
            <a:r>
              <a:rPr lang="en-GB" sz="1400" dirty="0">
                <a:latin typeface="+mn-lt"/>
              </a:rPr>
              <a:t> The resulting inflammation and structural changes can cause reversible airway obstruction and contribute to airway hyperresponsiveness</a:t>
            </a:r>
            <a:r>
              <a:rPr lang="en-GB" sz="1400" baseline="30000" dirty="0">
                <a:latin typeface="+mn-lt"/>
              </a:rPr>
              <a:t>3,4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C407F9-617F-4BBB-9350-D486F54A37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9841" y="1597091"/>
            <a:ext cx="7677291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BE2EA3-FA5F-4776-A85B-C8C3F544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399" y="1621411"/>
            <a:ext cx="3106738" cy="826514"/>
          </a:xfrm>
        </p:spPr>
        <p:txBody>
          <a:bodyPr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Epithelial damage leads to physiological changes to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the airways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67E752-6AB0-4904-A3BF-A3A812C21AA3}"/>
              </a:ext>
            </a:extLst>
          </p:cNvPr>
          <p:cNvCxnSpPr/>
          <p:nvPr/>
        </p:nvCxnSpPr>
        <p:spPr>
          <a:xfrm>
            <a:off x="8534399" y="2447925"/>
            <a:ext cx="31067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6F4CF8EF-9C78-4DC8-A1C5-DC37D03CC08D}"/>
              </a:ext>
            </a:extLst>
          </p:cNvPr>
          <p:cNvSpPr txBox="1">
            <a:spLocks/>
          </p:cNvSpPr>
          <p:nvPr/>
        </p:nvSpPr>
        <p:spPr>
          <a:xfrm>
            <a:off x="547688" y="6103488"/>
            <a:ext cx="10648950" cy="4438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1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1. Bartemes KR, Kita H. </a:t>
            </a:r>
            <a:r>
              <a:rPr lang="en-GB" sz="1000" i="1" dirty="0"/>
              <a:t>Clin Immunol.</a:t>
            </a:r>
            <a:r>
              <a:rPr lang="en-GB" sz="1000" dirty="0"/>
              <a:t> 2012;143:222–235; 2. Heijink IH, et al. </a:t>
            </a:r>
            <a:r>
              <a:rPr lang="en-GB" sz="1000" i="1" dirty="0"/>
              <a:t>Allergy.</a:t>
            </a:r>
            <a:r>
              <a:rPr lang="en-GB" sz="1000" dirty="0"/>
              <a:t> 2020;75:1902–1917; 3. Ward C, et al. </a:t>
            </a:r>
            <a:r>
              <a:rPr lang="en-GB" sz="1000" i="1" dirty="0"/>
              <a:t>Thorax.</a:t>
            </a:r>
            <a:r>
              <a:rPr lang="en-GB" sz="1000" dirty="0"/>
              <a:t> 2002;57:309–316; 4. Berend N, et al. </a:t>
            </a:r>
            <a:r>
              <a:rPr lang="en-GB" sz="1000" i="1" dirty="0"/>
              <a:t>Respirology.</a:t>
            </a:r>
            <a:r>
              <a:rPr lang="en-GB" sz="1000" dirty="0"/>
              <a:t> 2008;13:624</a:t>
            </a:r>
            <a:r>
              <a:rPr lang="en-GB" sz="1000" dirty="0">
                <a:sym typeface="Symbol" panose="05050102010706020507" pitchFamily="18" charset="2"/>
              </a:rPr>
              <a:t></a:t>
            </a:r>
            <a:r>
              <a:rPr lang="en-GB" sz="1000" dirty="0"/>
              <a:t>631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95276C-DB90-452C-9C44-43B0D5980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85" y="1606702"/>
            <a:ext cx="7616001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642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50E4E-AB4E-45EE-B2C1-E8E859E59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399" y="1597091"/>
            <a:ext cx="3106738" cy="4320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en-GB" sz="1400" dirty="0">
                <a:latin typeface="+mn-lt"/>
              </a:rPr>
              <a:t>Environmental insults and the subsequent epithelial damage trigger the release of epithelial cytokines, or alarmins, including IL-33, TSLP and IL-25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C407F9-617F-4BBB-9350-D486F54A37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9841" y="1597091"/>
            <a:ext cx="7677291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BE2EA3-FA5F-4776-A85B-C8C3F544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399" y="1621411"/>
            <a:ext cx="3106738" cy="826514"/>
          </a:xfrm>
        </p:spPr>
        <p:txBody>
          <a:bodyPr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Epithelial damage results in the release of alarmins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67E752-6AB0-4904-A3BF-A3A812C21AA3}"/>
              </a:ext>
            </a:extLst>
          </p:cNvPr>
          <p:cNvCxnSpPr/>
          <p:nvPr/>
        </p:nvCxnSpPr>
        <p:spPr>
          <a:xfrm>
            <a:off x="8534399" y="2447925"/>
            <a:ext cx="31067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D68B67D-2599-4DDF-BC8A-219164176B73}"/>
              </a:ext>
            </a:extLst>
          </p:cNvPr>
          <p:cNvSpPr txBox="1">
            <a:spLocks/>
          </p:cNvSpPr>
          <p:nvPr/>
        </p:nvSpPr>
        <p:spPr>
          <a:xfrm>
            <a:off x="547688" y="6103488"/>
            <a:ext cx="10648950" cy="4438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1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IL, interleukin; TSLP, thymic stromal lymphopoietin</a:t>
            </a:r>
          </a:p>
          <a:p>
            <a:r>
              <a:rPr lang="en-GB" sz="1000" dirty="0"/>
              <a:t>Roan F, et al. </a:t>
            </a:r>
            <a:r>
              <a:rPr lang="en-GB" sz="1000" i="1" dirty="0"/>
              <a:t>J Clin Invest.</a:t>
            </a:r>
            <a:r>
              <a:rPr lang="en-GB" sz="1000" dirty="0"/>
              <a:t> 2019;129:1441–1451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6AD66C7A-E03F-48EA-BE80-1D1DCFDE33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86" y="1613022"/>
            <a:ext cx="7616000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778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50E4E-AB4E-45EE-B2C1-E8E859E59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399" y="1597091"/>
            <a:ext cx="3106738" cy="4320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r>
              <a:rPr lang="en-GB" sz="1400" dirty="0">
                <a:latin typeface="+mn-lt"/>
              </a:rPr>
              <a:t>Alarmins such as IL-33, TSLP and IL-25 drive innate and adaptive inflammatory responses and act across the spectrum of asthma inflammation in overlapping but distinct ways. Their targets include </a:t>
            </a:r>
            <a:br>
              <a:rPr lang="en-GB" sz="1400" dirty="0">
                <a:latin typeface="+mn-lt"/>
              </a:rPr>
            </a:br>
            <a:r>
              <a:rPr lang="en-GB" sz="1400" dirty="0">
                <a:latin typeface="+mn-lt"/>
              </a:rPr>
              <a:t>Th2 cells, ILC2s and mast cells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C407F9-617F-4BBB-9350-D486F54A37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9841" y="1597091"/>
            <a:ext cx="7677291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BE2EA3-FA5F-4776-A85B-C8C3F544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399" y="1621411"/>
            <a:ext cx="3106738" cy="826514"/>
          </a:xfrm>
        </p:spPr>
        <p:txBody>
          <a:bodyPr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Alarmins drive airway inflammation</a:t>
            </a:r>
            <a:endParaRPr lang="en-GB" sz="2000" strike="sngStrike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67E752-6AB0-4904-A3BF-A3A812C21AA3}"/>
              </a:ext>
            </a:extLst>
          </p:cNvPr>
          <p:cNvCxnSpPr/>
          <p:nvPr/>
        </p:nvCxnSpPr>
        <p:spPr>
          <a:xfrm>
            <a:off x="8534399" y="2447925"/>
            <a:ext cx="31067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4D246E4-9CE7-4740-9C04-1616DFA54C5F}"/>
              </a:ext>
            </a:extLst>
          </p:cNvPr>
          <p:cNvSpPr txBox="1">
            <a:spLocks/>
          </p:cNvSpPr>
          <p:nvPr/>
        </p:nvSpPr>
        <p:spPr>
          <a:xfrm>
            <a:off x="547688" y="6103488"/>
            <a:ext cx="10648950" cy="4438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1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IL, interleukin; ILC2, type 2 innate lymphoid cell; Th, T helper; TSLP, thymic stromal lymphopoietin</a:t>
            </a:r>
          </a:p>
          <a:p>
            <a:r>
              <a:rPr lang="en-GB" sz="1000" dirty="0"/>
              <a:t>Roan F, et al. </a:t>
            </a:r>
            <a:r>
              <a:rPr lang="en-GB" sz="1000" i="1" dirty="0"/>
              <a:t>J Clin Invest.</a:t>
            </a:r>
            <a:r>
              <a:rPr lang="en-GB" sz="1000" dirty="0"/>
              <a:t> 2019;129:1441–1451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F17E4F7-1FC2-47B3-953A-938E94E0F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86" y="1606702"/>
            <a:ext cx="7616000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33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50E4E-AB4E-45EE-B2C1-E8E859E59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399" y="1597091"/>
            <a:ext cx="3106738" cy="4320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ctr"/>
          <a:lstStyle/>
          <a:p>
            <a:pPr marL="0" indent="0" algn="ctr">
              <a:buNone/>
            </a:pPr>
            <a:endParaRPr lang="en-GB" sz="1400" dirty="0">
              <a:latin typeface="+mn-lt"/>
            </a:endParaRPr>
          </a:p>
          <a:p>
            <a:pPr marL="0" indent="0" algn="ctr">
              <a:buNone/>
            </a:pPr>
            <a:r>
              <a:rPr lang="en-GB" sz="1400" dirty="0">
                <a:latin typeface="+mn-lt"/>
              </a:rPr>
              <a:t>IL-33, TSLP and IL-25 can all drive allergic and non-allergic eosinophilic inflammation via effects on dendritic cells, basophils, mast cells and ILC2s.</a:t>
            </a:r>
            <a:r>
              <a:rPr lang="en-GB" sz="1400" baseline="30000" dirty="0">
                <a:latin typeface="+mn-lt"/>
              </a:rPr>
              <a:t>1,2 </a:t>
            </a:r>
            <a:r>
              <a:rPr lang="en-GB" sz="1400" dirty="0">
                <a:latin typeface="+mn-lt"/>
              </a:rPr>
              <a:t>Beyond T2 inflammation, TSLP can regulate the interaction between mast cells and airway smooth muscle cells.</a:t>
            </a:r>
            <a:r>
              <a:rPr lang="en-GB" sz="1400" baseline="30000" dirty="0">
                <a:latin typeface="+mn-lt"/>
              </a:rPr>
              <a:t>3,4</a:t>
            </a:r>
            <a:r>
              <a:rPr lang="en-GB" sz="1400" dirty="0">
                <a:latin typeface="+mn-lt"/>
              </a:rPr>
              <a:t> TSLP has also been reported to stimulate the synthesis of collagen by lung fibroblasts, promoting airway remodelling.</a:t>
            </a:r>
            <a:r>
              <a:rPr lang="en-GB" sz="1400" baseline="30000" dirty="0">
                <a:latin typeface="+mn-lt"/>
              </a:rPr>
              <a:t>4</a:t>
            </a:r>
            <a:r>
              <a:rPr lang="en-GB" sz="1400" dirty="0">
                <a:latin typeface="+mn-lt"/>
              </a:rPr>
              <a:t> Ultimately, these </a:t>
            </a:r>
            <a:br>
              <a:rPr lang="en-GB" sz="1400" dirty="0">
                <a:latin typeface="+mn-lt"/>
              </a:rPr>
            </a:br>
            <a:r>
              <a:rPr lang="en-GB" sz="1400" dirty="0">
                <a:latin typeface="+mn-lt"/>
              </a:rPr>
              <a:t>T2-independent effects can contribute to airway hyperresponsiveness</a:t>
            </a:r>
            <a:r>
              <a:rPr lang="en-GB" sz="1400" baseline="30000" dirty="0">
                <a:latin typeface="+mn-lt"/>
              </a:rPr>
              <a:t>4,5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C407F9-617F-4BBB-9350-D486F54A37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9841" y="1597091"/>
            <a:ext cx="7677291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BE2EA3-FA5F-4776-A85B-C8C3F544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399" y="1621411"/>
            <a:ext cx="3106738" cy="826514"/>
          </a:xfrm>
        </p:spPr>
        <p:txBody>
          <a:bodyPr anchor="ctr"/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Alarmins drive inflammation from the top of the cascade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67E752-6AB0-4904-A3BF-A3A812C21AA3}"/>
              </a:ext>
            </a:extLst>
          </p:cNvPr>
          <p:cNvCxnSpPr/>
          <p:nvPr/>
        </p:nvCxnSpPr>
        <p:spPr>
          <a:xfrm>
            <a:off x="8534399" y="2447925"/>
            <a:ext cx="31067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FC13028-90C8-4098-AA58-C94241121966}"/>
              </a:ext>
            </a:extLst>
          </p:cNvPr>
          <p:cNvSpPr txBox="1">
            <a:spLocks/>
          </p:cNvSpPr>
          <p:nvPr/>
        </p:nvSpPr>
        <p:spPr>
          <a:xfrm>
            <a:off x="547688" y="6103488"/>
            <a:ext cx="10648950" cy="4438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1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>
                <a:latin typeface="+mn-lt"/>
              </a:rPr>
              <a:t>IgE, immunoglobulin E; </a:t>
            </a:r>
            <a:r>
              <a:rPr lang="en-GB" sz="1000" dirty="0"/>
              <a:t>IL, interleukin; ILC2, </a:t>
            </a:r>
            <a:r>
              <a:rPr lang="en-GB" sz="1000" dirty="0">
                <a:latin typeface="+mn-lt"/>
              </a:rPr>
              <a:t>type 2 innate lymphoid cell;</a:t>
            </a:r>
            <a:r>
              <a:rPr lang="en-GB" sz="1000" dirty="0"/>
              <a:t> T2, type 2; Th, T helper; TSLP, thymic stromal lymphopoietin</a:t>
            </a:r>
          </a:p>
          <a:p>
            <a:r>
              <a:rPr lang="en-GB" sz="1000" dirty="0"/>
              <a:t>1</a:t>
            </a:r>
            <a:r>
              <a:rPr lang="fr-FR" sz="1000" dirty="0"/>
              <a:t>. Menzies-Gow A, et al. </a:t>
            </a:r>
            <a:r>
              <a:rPr lang="fr-FR" sz="1000" dirty="0" err="1"/>
              <a:t>Respir</a:t>
            </a:r>
            <a:r>
              <a:rPr lang="fr-FR" sz="1000" dirty="0"/>
              <a:t> </a:t>
            </a:r>
            <a:r>
              <a:rPr lang="fr-FR" sz="1000" dirty="0" err="1"/>
              <a:t>Res</a:t>
            </a:r>
            <a:r>
              <a:rPr lang="fr-FR" sz="1000" dirty="0"/>
              <a:t>. 2020;21:268; 2. </a:t>
            </a:r>
            <a:r>
              <a:rPr lang="fr-FR" sz="1000" dirty="0" err="1"/>
              <a:t>Roan</a:t>
            </a:r>
            <a:r>
              <a:rPr lang="fr-FR" sz="1000" dirty="0"/>
              <a:t> F, et al. J Clin Invest. 2019;129:1441–1451; 3. </a:t>
            </a:r>
            <a:r>
              <a:rPr lang="en-GB" sz="1000" dirty="0"/>
              <a:t>Kaur D, et al. </a:t>
            </a:r>
            <a:r>
              <a:rPr lang="en-GB" sz="1000" i="1" dirty="0"/>
              <a:t>Chest.</a:t>
            </a:r>
            <a:r>
              <a:rPr lang="en-GB" sz="1000" dirty="0"/>
              <a:t> 2012;142:76–85; </a:t>
            </a:r>
            <a:br>
              <a:rPr lang="en-GB" sz="1000" dirty="0"/>
            </a:br>
            <a:r>
              <a:rPr lang="en-GB" sz="1000" dirty="0"/>
              <a:t>4. Gauvreau GM, et al. </a:t>
            </a:r>
            <a:r>
              <a:rPr lang="en-GB" sz="1000" i="1" dirty="0"/>
              <a:t>Expert Opin Ther Targets.</a:t>
            </a:r>
            <a:r>
              <a:rPr lang="en-GB" sz="1000" dirty="0"/>
              <a:t> 2020;24:777–792; 5. Ishmael FT. </a:t>
            </a:r>
            <a:r>
              <a:rPr lang="en-GB" sz="1000" i="1" dirty="0"/>
              <a:t>J Am Osteopath Assoc.</a:t>
            </a:r>
            <a:r>
              <a:rPr lang="en-GB" sz="1000" dirty="0"/>
              <a:t> 2011;111:S11–S17 </a:t>
            </a:r>
            <a:endParaRPr lang="en-GB" sz="1000" dirty="0">
              <a:highlight>
                <a:srgbClr val="FFFF00"/>
              </a:highlight>
            </a:endParaRPr>
          </a:p>
        </p:txBody>
      </p:sp>
      <p:pic>
        <p:nvPicPr>
          <p:cNvPr id="6" name="Picture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CA09B3E3-8F66-450B-AA0E-B780A01E39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86" y="1613869"/>
            <a:ext cx="7616000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053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50E4E-AB4E-45EE-B2C1-E8E859E59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399" y="1597091"/>
            <a:ext cx="3106738" cy="4320000"/>
          </a:xfrm>
          <a:solidFill>
            <a:schemeClr val="tx2">
              <a:lumMod val="20000"/>
              <a:lumOff val="80000"/>
            </a:schemeClr>
          </a:solidFill>
        </p:spPr>
        <p:txBody>
          <a:bodyPr lIns="46800" rIns="46800" anchor="ctr"/>
          <a:lstStyle/>
          <a:p>
            <a:pPr marL="0" indent="0" algn="ctr">
              <a:spcBef>
                <a:spcPts val="0"/>
              </a:spcBef>
              <a:buNone/>
            </a:pPr>
            <a:r>
              <a:rPr lang="en-GB" sz="1400" dirty="0">
                <a:latin typeface="+mn-lt"/>
              </a:rPr>
              <a:t>In response to stimulation by epithelial cytokines TSLP, IL-33 and IL-25, Th2 cells and ILC2s release downstream cytokines including IL-4, IL-5 and IL-13</a:t>
            </a:r>
            <a:r>
              <a:rPr lang="en-GB" sz="1400" baseline="30000" dirty="0">
                <a:latin typeface="+mn-lt"/>
              </a:rPr>
              <a:t>1–3</a:t>
            </a:r>
            <a:endParaRPr lang="en-GB" sz="1100" dirty="0">
              <a:latin typeface="+mn-lt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C407F9-617F-4BBB-9350-D486F54A37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9841" y="1597091"/>
            <a:ext cx="7677291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BE2EA3-FA5F-4776-A85B-C8C3F544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399" y="1621411"/>
            <a:ext cx="3106738" cy="826514"/>
          </a:xfrm>
        </p:spPr>
        <p:txBody>
          <a:bodyPr anchor="ctr"/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Th2 cells and ILC2s act downstream of the 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epithelial cytokines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67E752-6AB0-4904-A3BF-A3A812C21AA3}"/>
              </a:ext>
            </a:extLst>
          </p:cNvPr>
          <p:cNvCxnSpPr/>
          <p:nvPr/>
        </p:nvCxnSpPr>
        <p:spPr>
          <a:xfrm>
            <a:off x="8534399" y="2447925"/>
            <a:ext cx="31067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D74DF87-FE70-42BC-8CA1-F23813CEBD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103488"/>
            <a:ext cx="10648950" cy="443887"/>
          </a:xfrm>
        </p:spPr>
        <p:txBody>
          <a:bodyPr/>
          <a:lstStyle/>
          <a:p>
            <a:r>
              <a:rPr lang="en-GB" sz="1000" dirty="0"/>
              <a:t>IL, interleukin; ILC2, type 2 innate lymphoid cell; Th, T helper; TSLP, thymic stromal lymphopoietin</a:t>
            </a:r>
          </a:p>
          <a:p>
            <a:r>
              <a:rPr lang="en-GB" sz="1000" dirty="0"/>
              <a:t>1. Menzies-Gow A, et al. </a:t>
            </a:r>
            <a:r>
              <a:rPr lang="en-GB" sz="1000" i="1" dirty="0"/>
              <a:t>Respir Res.</a:t>
            </a:r>
            <a:r>
              <a:rPr lang="en-GB" sz="1000" dirty="0"/>
              <a:t> 2020;21:268; 2. Roan F, et al. </a:t>
            </a:r>
            <a:r>
              <a:rPr lang="en-GB" sz="1000" i="1" dirty="0"/>
              <a:t>J Clin Invest.</a:t>
            </a:r>
            <a:r>
              <a:rPr lang="en-GB" sz="1000" dirty="0"/>
              <a:t> 2019;129:1441–1451; 3. Gauvreau GM, et al. </a:t>
            </a:r>
            <a:r>
              <a:rPr lang="en-GB" sz="1000" i="1" dirty="0"/>
              <a:t>Expert Opin Ther Targets.</a:t>
            </a:r>
            <a:r>
              <a:rPr lang="en-GB" sz="1000" dirty="0"/>
              <a:t> 2020;24:777–792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AFC47A-1BB4-45A5-8EA7-EE5D508672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86" y="1613022"/>
            <a:ext cx="7616000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19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750E4E-AB4E-45EE-B2C1-E8E859E59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4399" y="1597091"/>
            <a:ext cx="3106738" cy="4320000"/>
          </a:xfrm>
          <a:solidFill>
            <a:schemeClr val="tx2">
              <a:lumMod val="20000"/>
              <a:lumOff val="80000"/>
            </a:schemeClr>
          </a:solidFill>
        </p:spPr>
        <p:txBody>
          <a:bodyPr lIns="46800" rIns="46800" anchor="ctr"/>
          <a:lstStyle/>
          <a:p>
            <a:pPr marL="0" indent="0" algn="ctr">
              <a:buNone/>
            </a:pPr>
            <a:r>
              <a:rPr lang="en-GB" sz="1400" dirty="0">
                <a:latin typeface="+mn-lt"/>
              </a:rPr>
              <a:t>IL-4, released by Th2 cells in response to stimulation by epithelial cytokines, triggers immunoglobulin class switching and the production of IgE by B cells</a:t>
            </a:r>
            <a:r>
              <a:rPr lang="en-GB" sz="1400" baseline="30000" dirty="0">
                <a:latin typeface="+mn-lt"/>
              </a:rPr>
              <a:t>1–3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5C407F9-617F-4BBB-9350-D486F54A37B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99841" y="1597091"/>
            <a:ext cx="7677291" cy="43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BE2EA3-FA5F-4776-A85B-C8C3F544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399" y="1621411"/>
            <a:ext cx="3106738" cy="826514"/>
          </a:xfrm>
        </p:spPr>
        <p:txBody>
          <a:bodyPr anchor="ctr"/>
          <a:lstStyle/>
          <a:p>
            <a:pPr algn="ctr"/>
            <a:r>
              <a:rPr lang="en-GB" sz="1800" dirty="0">
                <a:solidFill>
                  <a:schemeClr val="tx1"/>
                </a:solidFill>
              </a:rPr>
              <a:t>B-cell synthesis of IgE is upregulated in response to inflammatory signalling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767E752-6AB0-4904-A3BF-A3A812C21AA3}"/>
              </a:ext>
            </a:extLst>
          </p:cNvPr>
          <p:cNvCxnSpPr/>
          <p:nvPr/>
        </p:nvCxnSpPr>
        <p:spPr>
          <a:xfrm>
            <a:off x="8534399" y="2447925"/>
            <a:ext cx="31067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BC596AD-003F-4DBF-9387-8EEF4FAEBBF4}"/>
              </a:ext>
            </a:extLst>
          </p:cNvPr>
          <p:cNvSpPr txBox="1">
            <a:spLocks/>
          </p:cNvSpPr>
          <p:nvPr/>
        </p:nvSpPr>
        <p:spPr>
          <a:xfrm>
            <a:off x="547688" y="6103488"/>
            <a:ext cx="10648950" cy="4438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lang="en-US" sz="11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IgE, immunoglobulin E; IL, interleukin; Th, T helper</a:t>
            </a:r>
          </a:p>
          <a:p>
            <a:r>
              <a:rPr lang="en-GB" sz="1000" dirty="0"/>
              <a:t>1. Menzies-Gow A, et al. </a:t>
            </a:r>
            <a:r>
              <a:rPr lang="en-GB" sz="1000" i="1" dirty="0"/>
              <a:t>Respir Res.</a:t>
            </a:r>
            <a:r>
              <a:rPr lang="en-GB" sz="1000" dirty="0"/>
              <a:t> 2020;21:268; 2. Roan F, et al. </a:t>
            </a:r>
            <a:r>
              <a:rPr lang="en-GB" sz="1000" i="1" dirty="0"/>
              <a:t>J Clin Invest.</a:t>
            </a:r>
            <a:r>
              <a:rPr lang="en-GB" sz="1000" dirty="0"/>
              <a:t> 2019;129:1441–1451; 3. Gauvreau GM, et al. </a:t>
            </a:r>
            <a:r>
              <a:rPr lang="en-GB" sz="1000" i="1" dirty="0"/>
              <a:t>Expert Opin Ther Targets.</a:t>
            </a:r>
            <a:r>
              <a:rPr lang="en-GB" sz="1000" dirty="0"/>
              <a:t> 2020;24:777–792</a:t>
            </a:r>
          </a:p>
        </p:txBody>
      </p:sp>
      <p:pic>
        <p:nvPicPr>
          <p:cNvPr id="6" name="Picture 5" descr="A picture containing hydrozoan&#10;&#10;Description automatically generated">
            <a:extLst>
              <a:ext uri="{FF2B5EF4-FFF2-40B4-BE49-F238E27FC236}">
                <a16:creationId xmlns:a16="http://schemas.microsoft.com/office/drawing/2014/main" id="{04EC781E-7E04-4201-8310-2DD6E42E9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86" y="1613022"/>
            <a:ext cx="7616000" cy="42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028329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EpiCentral">
      <a:dk1>
        <a:srgbClr val="656665"/>
      </a:dk1>
      <a:lt1>
        <a:srgbClr val="FFFFFF"/>
      </a:lt1>
      <a:dk2>
        <a:srgbClr val="590995"/>
      </a:dk2>
      <a:lt2>
        <a:srgbClr val="28ABE1"/>
      </a:lt2>
      <a:accent1>
        <a:srgbClr val="FF2B28"/>
      </a:accent1>
      <a:accent2>
        <a:srgbClr val="F35FAC"/>
      </a:accent2>
      <a:accent3>
        <a:srgbClr val="570995"/>
      </a:accent3>
      <a:accent4>
        <a:srgbClr val="28ABE1"/>
      </a:accent4>
      <a:accent5>
        <a:srgbClr val="FF2B28"/>
      </a:accent5>
      <a:accent6>
        <a:srgbClr val="F35FAC"/>
      </a:accent6>
      <a:hlink>
        <a:srgbClr val="6360DB"/>
      </a:hlink>
      <a:folHlink>
        <a:srgbClr val="8C8AC2"/>
      </a:folHlink>
    </a:clrScheme>
    <a:fontScheme name="EpiCentral PPT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  <Notes xmlns="cc4038ed-d345-4947-b061-34ef8833600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19" ma:contentTypeDescription="Create a new document." ma:contentTypeScope="" ma:versionID="cecaaddd96b45e742fedc37e6fbd5ac0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50c81708ccc5120d30f8e0b5e99aa3c1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F155137-5214-449C-8806-85D323C5EAB8}">
  <ds:schemaRefs>
    <ds:schemaRef ds:uri="http://purl.org/dc/dcmitype/"/>
    <ds:schemaRef ds:uri="http://schemas.microsoft.com/office/2006/metadata/properties"/>
    <ds:schemaRef ds:uri="http://purl.org/dc/elements/1.1/"/>
    <ds:schemaRef ds:uri="18ce686f-ec55-47ba-93ac-4e1affdd0871"/>
    <ds:schemaRef ds:uri="http://schemas.openxmlformats.org/package/2006/metadata/core-properties"/>
    <ds:schemaRef ds:uri="f0fe46a7-c1fe-44cb-b57a-c90be0d90d64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www.w3.org/XML/1998/namespace"/>
    <ds:schemaRef ds:uri="cc4038ed-d345-4947-b061-34ef88336004"/>
    <ds:schemaRef ds:uri="e6dd1411-ccec-4e4f-b73c-9c678b3207a5"/>
  </ds:schemaRefs>
</ds:datastoreItem>
</file>

<file path=customXml/itemProps2.xml><?xml version="1.0" encoding="utf-8"?>
<ds:datastoreItem xmlns:ds="http://schemas.openxmlformats.org/officeDocument/2006/customXml" ds:itemID="{939C5A44-E661-4F61-8713-909EE8F79627}"/>
</file>

<file path=customXml/itemProps3.xml><?xml version="1.0" encoding="utf-8"?>
<ds:datastoreItem xmlns:ds="http://schemas.openxmlformats.org/officeDocument/2006/customXml" ds:itemID="{F54A74DE-DB4A-4185-878A-DF8FA7E466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1138</Words>
  <Application>Microsoft Office PowerPoint</Application>
  <PresentationFormat>宽屏</PresentationFormat>
  <Paragraphs>46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Symbol</vt:lpstr>
      <vt:lpstr>Master</vt:lpstr>
      <vt:lpstr>Mechanism of disease:  The role of the epithelial cytokines in asthma</vt:lpstr>
      <vt:lpstr>The airways are exposed to environmental insults</vt:lpstr>
      <vt:lpstr>The airway epithelium acts as a physical and immunological barrier</vt:lpstr>
      <vt:lpstr>Epithelial damage leads to physiological changes to  the airways</vt:lpstr>
      <vt:lpstr>Epithelial damage results in the release of alarmins</vt:lpstr>
      <vt:lpstr>Alarmins drive airway inflammation</vt:lpstr>
      <vt:lpstr>Alarmins drive inflammation from the top of the cascade</vt:lpstr>
      <vt:lpstr>Th2 cells and ILC2s act downstream of the  epithelial cytokines</vt:lpstr>
      <vt:lpstr>B-cell synthesis of IgE is upregulated in response to inflammatory signalling</vt:lpstr>
      <vt:lpstr>TSLP can influence mast cells, contributing to airway hyperresponsiveness</vt:lpstr>
      <vt:lpstr>Epithelial cytokines drive pathophysiological changes to the airways in patients with asthma</vt:lpstr>
      <vt:lpstr>Clinical features of asthma are associated with the downstream effects of epithelial cytokines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/>
  <cp:keywords/>
  <dc:description/>
  <cp:lastModifiedBy>He, Jiawen</cp:lastModifiedBy>
  <cp:revision>2</cp:revision>
  <dcterms:created xsi:type="dcterms:W3CDTF">2019-06-25T14:01:35Z</dcterms:created>
  <dcterms:modified xsi:type="dcterms:W3CDTF">2025-01-07T07:09:20Z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  <property fmtid="{D5CDD505-2E9C-101B-9397-08002B2CF9AE}" pid="3" name="MediaServiceImageTags">
    <vt:lpwstr/>
  </property>
</Properties>
</file>